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04"/>
  </p:notesMasterIdLst>
  <p:handoutMasterIdLst>
    <p:handoutMasterId r:id="rId105"/>
  </p:handoutMasterIdLst>
  <p:sldIdLst>
    <p:sldId id="303" r:id="rId5"/>
    <p:sldId id="305" r:id="rId6"/>
    <p:sldId id="403" r:id="rId7"/>
    <p:sldId id="346" r:id="rId8"/>
    <p:sldId id="404" r:id="rId9"/>
    <p:sldId id="347" r:id="rId10"/>
    <p:sldId id="348" r:id="rId11"/>
    <p:sldId id="397" r:id="rId12"/>
    <p:sldId id="399" r:id="rId13"/>
    <p:sldId id="400" r:id="rId14"/>
    <p:sldId id="401" r:id="rId15"/>
    <p:sldId id="402" r:id="rId16"/>
    <p:sldId id="405" r:id="rId17"/>
    <p:sldId id="408" r:id="rId18"/>
    <p:sldId id="406" r:id="rId19"/>
    <p:sldId id="410" r:id="rId20"/>
    <p:sldId id="407" r:id="rId21"/>
    <p:sldId id="412" r:id="rId22"/>
    <p:sldId id="432" r:id="rId23"/>
    <p:sldId id="411" r:id="rId24"/>
    <p:sldId id="413" r:id="rId25"/>
    <p:sldId id="414" r:id="rId26"/>
    <p:sldId id="409" r:id="rId27"/>
    <p:sldId id="416" r:id="rId28"/>
    <p:sldId id="415" r:id="rId29"/>
    <p:sldId id="421" r:id="rId30"/>
    <p:sldId id="420" r:id="rId31"/>
    <p:sldId id="422" r:id="rId32"/>
    <p:sldId id="423" r:id="rId33"/>
    <p:sldId id="424" r:id="rId34"/>
    <p:sldId id="425" r:id="rId35"/>
    <p:sldId id="426" r:id="rId36"/>
    <p:sldId id="427" r:id="rId37"/>
    <p:sldId id="428" r:id="rId38"/>
    <p:sldId id="429" r:id="rId39"/>
    <p:sldId id="419" r:id="rId40"/>
    <p:sldId id="417" r:id="rId41"/>
    <p:sldId id="430" r:id="rId42"/>
    <p:sldId id="431" r:id="rId43"/>
    <p:sldId id="433" r:id="rId44"/>
    <p:sldId id="418" r:id="rId45"/>
    <p:sldId id="434" r:id="rId46"/>
    <p:sldId id="435" r:id="rId47"/>
    <p:sldId id="436" r:id="rId48"/>
    <p:sldId id="437" r:id="rId49"/>
    <p:sldId id="438" r:id="rId50"/>
    <p:sldId id="449" r:id="rId51"/>
    <p:sldId id="440" r:id="rId52"/>
    <p:sldId id="439" r:id="rId53"/>
    <p:sldId id="441" r:id="rId54"/>
    <p:sldId id="442" r:id="rId55"/>
    <p:sldId id="309" r:id="rId56"/>
    <p:sldId id="310" r:id="rId57"/>
    <p:sldId id="312" r:id="rId58"/>
    <p:sldId id="313" r:id="rId59"/>
    <p:sldId id="443" r:id="rId60"/>
    <p:sldId id="444" r:id="rId61"/>
    <p:sldId id="318" r:id="rId62"/>
    <p:sldId id="452" r:id="rId63"/>
    <p:sldId id="445" r:id="rId64"/>
    <p:sldId id="450" r:id="rId65"/>
    <p:sldId id="453" r:id="rId66"/>
    <p:sldId id="454" r:id="rId67"/>
    <p:sldId id="455" r:id="rId68"/>
    <p:sldId id="456" r:id="rId69"/>
    <p:sldId id="457" r:id="rId70"/>
    <p:sldId id="459" r:id="rId71"/>
    <p:sldId id="464" r:id="rId72"/>
    <p:sldId id="465" r:id="rId73"/>
    <p:sldId id="466" r:id="rId74"/>
    <p:sldId id="467" r:id="rId75"/>
    <p:sldId id="458" r:id="rId76"/>
    <p:sldId id="460" r:id="rId77"/>
    <p:sldId id="461" r:id="rId78"/>
    <p:sldId id="462" r:id="rId79"/>
    <p:sldId id="463" r:id="rId80"/>
    <p:sldId id="468" r:id="rId81"/>
    <p:sldId id="470" r:id="rId82"/>
    <p:sldId id="477" r:id="rId83"/>
    <p:sldId id="471" r:id="rId84"/>
    <p:sldId id="472" r:id="rId85"/>
    <p:sldId id="478" r:id="rId86"/>
    <p:sldId id="476" r:id="rId87"/>
    <p:sldId id="479" r:id="rId88"/>
    <p:sldId id="480" r:id="rId89"/>
    <p:sldId id="481" r:id="rId90"/>
    <p:sldId id="473" r:id="rId91"/>
    <p:sldId id="475" r:id="rId92"/>
    <p:sldId id="482" r:id="rId93"/>
    <p:sldId id="483" r:id="rId94"/>
    <p:sldId id="484" r:id="rId95"/>
    <p:sldId id="485" r:id="rId96"/>
    <p:sldId id="486" r:id="rId97"/>
    <p:sldId id="487" r:id="rId98"/>
    <p:sldId id="488" r:id="rId99"/>
    <p:sldId id="489" r:id="rId100"/>
    <p:sldId id="490" r:id="rId101"/>
    <p:sldId id="491" r:id="rId102"/>
    <p:sldId id="492" r:id="rId103"/>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1D6"/>
    <a:srgbClr val="CA483E"/>
    <a:srgbClr val="44C8F5"/>
    <a:srgbClr val="AFABAB"/>
    <a:srgbClr val="FFFFFF"/>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4" autoAdjust="0"/>
    <p:restoredTop sz="88489" autoAdjust="0"/>
  </p:normalViewPr>
  <p:slideViewPr>
    <p:cSldViewPr snapToGrid="0">
      <p:cViewPr varScale="1">
        <p:scale>
          <a:sx n="66" d="100"/>
          <a:sy n="66" d="100"/>
        </p:scale>
        <p:origin x="936" y="270"/>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viewProps" Target="view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uwens Arne" userId="4139ceab-ed7e-424e-b998-23df40353ed2" providerId="ADAL" clId="{E0378833-65C8-4134-BE53-130958CBF393}"/>
    <pc:docChg chg="custSel modSld">
      <pc:chgData name="Bauwens Arne" userId="4139ceab-ed7e-424e-b998-23df40353ed2" providerId="ADAL" clId="{E0378833-65C8-4134-BE53-130958CBF393}" dt="2024-10-04T13:01:04.936" v="70" actId="1035"/>
      <pc:docMkLst>
        <pc:docMk/>
      </pc:docMkLst>
      <pc:sldChg chg="modNotes">
        <pc:chgData name="Bauwens Arne" userId="4139ceab-ed7e-424e-b998-23df40353ed2" providerId="ADAL" clId="{E0378833-65C8-4134-BE53-130958CBF393}" dt="2024-10-03T10:56:53.766" v="1" actId="368"/>
        <pc:sldMkLst>
          <pc:docMk/>
          <pc:sldMk cId="4011321626" sldId="346"/>
        </pc:sldMkLst>
      </pc:sldChg>
      <pc:sldChg chg="modNotes">
        <pc:chgData name="Bauwens Arne" userId="4139ceab-ed7e-424e-b998-23df40353ed2" providerId="ADAL" clId="{E0378833-65C8-4134-BE53-130958CBF393}" dt="2024-10-03T10:56:53.772" v="3" actId="368"/>
        <pc:sldMkLst>
          <pc:docMk/>
          <pc:sldMk cId="3995942180" sldId="347"/>
        </pc:sldMkLst>
      </pc:sldChg>
      <pc:sldChg chg="modNotes">
        <pc:chgData name="Bauwens Arne" userId="4139ceab-ed7e-424e-b998-23df40353ed2" providerId="ADAL" clId="{E0378833-65C8-4134-BE53-130958CBF393}" dt="2024-10-03T10:56:53.778" v="5" actId="368"/>
        <pc:sldMkLst>
          <pc:docMk/>
          <pc:sldMk cId="3980681038" sldId="348"/>
        </pc:sldMkLst>
      </pc:sldChg>
      <pc:sldChg chg="modNotes">
        <pc:chgData name="Bauwens Arne" userId="4139ceab-ed7e-424e-b998-23df40353ed2" providerId="ADAL" clId="{E0378833-65C8-4134-BE53-130958CBF393}" dt="2024-10-03T10:56:53.783" v="7" actId="368"/>
        <pc:sldMkLst>
          <pc:docMk/>
          <pc:sldMk cId="3666417238" sldId="397"/>
        </pc:sldMkLst>
      </pc:sldChg>
      <pc:sldChg chg="modNotes">
        <pc:chgData name="Bauwens Arne" userId="4139ceab-ed7e-424e-b998-23df40353ed2" providerId="ADAL" clId="{E0378833-65C8-4134-BE53-130958CBF393}" dt="2024-10-03T10:56:53.790" v="9" actId="368"/>
        <pc:sldMkLst>
          <pc:docMk/>
          <pc:sldMk cId="1558961329" sldId="401"/>
        </pc:sldMkLst>
      </pc:sldChg>
      <pc:sldChg chg="modNotes">
        <pc:chgData name="Bauwens Arne" userId="4139ceab-ed7e-424e-b998-23df40353ed2" providerId="ADAL" clId="{E0378833-65C8-4134-BE53-130958CBF393}" dt="2024-10-03T10:56:53.797" v="11" actId="368"/>
        <pc:sldMkLst>
          <pc:docMk/>
          <pc:sldMk cId="3703175820" sldId="402"/>
        </pc:sldMkLst>
      </pc:sldChg>
      <pc:sldChg chg="modNotes">
        <pc:chgData name="Bauwens Arne" userId="4139ceab-ed7e-424e-b998-23df40353ed2" providerId="ADAL" clId="{E0378833-65C8-4134-BE53-130958CBF393}" dt="2024-10-03T10:56:53.802" v="13" actId="368"/>
        <pc:sldMkLst>
          <pc:docMk/>
          <pc:sldMk cId="3017838488" sldId="406"/>
        </pc:sldMkLst>
      </pc:sldChg>
      <pc:sldChg chg="modNotes">
        <pc:chgData name="Bauwens Arne" userId="4139ceab-ed7e-424e-b998-23df40353ed2" providerId="ADAL" clId="{E0378833-65C8-4134-BE53-130958CBF393}" dt="2024-10-03T10:56:53.809" v="15" actId="368"/>
        <pc:sldMkLst>
          <pc:docMk/>
          <pc:sldMk cId="1174354877" sldId="407"/>
        </pc:sldMkLst>
      </pc:sldChg>
      <pc:sldChg chg="modNotes">
        <pc:chgData name="Bauwens Arne" userId="4139ceab-ed7e-424e-b998-23df40353ed2" providerId="ADAL" clId="{E0378833-65C8-4134-BE53-130958CBF393}" dt="2024-10-03T10:56:53.815" v="17" actId="368"/>
        <pc:sldMkLst>
          <pc:docMk/>
          <pc:sldMk cId="743050891" sldId="411"/>
        </pc:sldMkLst>
      </pc:sldChg>
      <pc:sldChg chg="modNotes">
        <pc:chgData name="Bauwens Arne" userId="4139ceab-ed7e-424e-b998-23df40353ed2" providerId="ADAL" clId="{E0378833-65C8-4134-BE53-130958CBF393}" dt="2024-10-03T10:56:53.838" v="21" actId="368"/>
        <pc:sldMkLst>
          <pc:docMk/>
          <pc:sldMk cId="4261266533" sldId="418"/>
        </pc:sldMkLst>
      </pc:sldChg>
      <pc:sldChg chg="modNotes">
        <pc:chgData name="Bauwens Arne" userId="4139ceab-ed7e-424e-b998-23df40353ed2" providerId="ADAL" clId="{E0378833-65C8-4134-BE53-130958CBF393}" dt="2024-10-03T10:56:53.830" v="19" actId="368"/>
        <pc:sldMkLst>
          <pc:docMk/>
          <pc:sldMk cId="140708773" sldId="419"/>
        </pc:sldMkLst>
      </pc:sldChg>
      <pc:sldChg chg="modSp mod">
        <pc:chgData name="Bauwens Arne" userId="4139ceab-ed7e-424e-b998-23df40353ed2" providerId="ADAL" clId="{E0378833-65C8-4134-BE53-130958CBF393}" dt="2024-10-04T13:01:04.936" v="70" actId="1035"/>
        <pc:sldMkLst>
          <pc:docMk/>
          <pc:sldMk cId="2329266708" sldId="431"/>
        </pc:sldMkLst>
        <pc:picChg chg="mod">
          <ac:chgData name="Bauwens Arne" userId="4139ceab-ed7e-424e-b998-23df40353ed2" providerId="ADAL" clId="{E0378833-65C8-4134-BE53-130958CBF393}" dt="2024-10-04T13:01:04.936" v="70" actId="1035"/>
          <ac:picMkLst>
            <pc:docMk/>
            <pc:sldMk cId="2329266708" sldId="431"/>
            <ac:picMk id="7" creationId="{2C4A228A-7C9E-80F3-5A85-08C1BBCAE6B7}"/>
          </ac:picMkLst>
        </pc:picChg>
      </pc:sldChg>
      <pc:sldChg chg="modNotes">
        <pc:chgData name="Bauwens Arne" userId="4139ceab-ed7e-424e-b998-23df40353ed2" providerId="ADAL" clId="{E0378833-65C8-4134-BE53-130958CBF393}" dt="2024-10-03T10:56:53.844" v="23" actId="368"/>
        <pc:sldMkLst>
          <pc:docMk/>
          <pc:sldMk cId="2333412408" sldId="434"/>
        </pc:sldMkLst>
      </pc:sldChg>
      <pc:sldChg chg="modNotes">
        <pc:chgData name="Bauwens Arne" userId="4139ceab-ed7e-424e-b998-23df40353ed2" providerId="ADAL" clId="{E0378833-65C8-4134-BE53-130958CBF393}" dt="2024-10-03T10:56:53.853" v="25" actId="368"/>
        <pc:sldMkLst>
          <pc:docMk/>
          <pc:sldMk cId="3680104753" sldId="442"/>
        </pc:sldMkLst>
      </pc:sldChg>
      <pc:sldChg chg="modNotes">
        <pc:chgData name="Bauwens Arne" userId="4139ceab-ed7e-424e-b998-23df40353ed2" providerId="ADAL" clId="{E0378833-65C8-4134-BE53-130958CBF393}" dt="2024-10-03T10:56:53.862" v="27" actId="368"/>
        <pc:sldMkLst>
          <pc:docMk/>
          <pc:sldMk cId="2986757524" sldId="445"/>
        </pc:sldMkLst>
      </pc:sldChg>
      <pc:sldChg chg="modNotes">
        <pc:chgData name="Bauwens Arne" userId="4139ceab-ed7e-424e-b998-23df40353ed2" providerId="ADAL" clId="{E0378833-65C8-4134-BE53-130958CBF393}" dt="2024-10-03T10:56:53.870" v="29" actId="368"/>
        <pc:sldMkLst>
          <pc:docMk/>
          <pc:sldMk cId="3946716756" sldId="457"/>
        </pc:sldMkLst>
      </pc:sldChg>
      <pc:sldChg chg="modNotes">
        <pc:chgData name="Bauwens Arne" userId="4139ceab-ed7e-424e-b998-23df40353ed2" providerId="ADAL" clId="{E0378833-65C8-4134-BE53-130958CBF393}" dt="2024-10-03T10:56:53.902" v="39" actId="368"/>
        <pc:sldMkLst>
          <pc:docMk/>
          <pc:sldMk cId="3186120925" sldId="458"/>
        </pc:sldMkLst>
      </pc:sldChg>
      <pc:sldChg chg="modNotes">
        <pc:chgData name="Bauwens Arne" userId="4139ceab-ed7e-424e-b998-23df40353ed2" providerId="ADAL" clId="{E0378833-65C8-4134-BE53-130958CBF393}" dt="2024-10-03T10:56:53.908" v="41" actId="368"/>
        <pc:sldMkLst>
          <pc:docMk/>
          <pc:sldMk cId="3598480659" sldId="461"/>
        </pc:sldMkLst>
      </pc:sldChg>
      <pc:sldChg chg="modNotes">
        <pc:chgData name="Bauwens Arne" userId="4139ceab-ed7e-424e-b998-23df40353ed2" providerId="ADAL" clId="{E0378833-65C8-4134-BE53-130958CBF393}" dt="2024-10-03T10:56:53.878" v="31" actId="368"/>
        <pc:sldMkLst>
          <pc:docMk/>
          <pc:sldMk cId="4222510219" sldId="464"/>
        </pc:sldMkLst>
      </pc:sldChg>
      <pc:sldChg chg="modNotes">
        <pc:chgData name="Bauwens Arne" userId="4139ceab-ed7e-424e-b998-23df40353ed2" providerId="ADAL" clId="{E0378833-65C8-4134-BE53-130958CBF393}" dt="2024-10-03T10:56:53.884" v="33" actId="368"/>
        <pc:sldMkLst>
          <pc:docMk/>
          <pc:sldMk cId="3986400542" sldId="465"/>
        </pc:sldMkLst>
      </pc:sldChg>
      <pc:sldChg chg="modNotes">
        <pc:chgData name="Bauwens Arne" userId="4139ceab-ed7e-424e-b998-23df40353ed2" providerId="ADAL" clId="{E0378833-65C8-4134-BE53-130958CBF393}" dt="2024-10-03T10:56:53.890" v="35" actId="368"/>
        <pc:sldMkLst>
          <pc:docMk/>
          <pc:sldMk cId="2010615669" sldId="466"/>
        </pc:sldMkLst>
      </pc:sldChg>
      <pc:sldChg chg="modNotes">
        <pc:chgData name="Bauwens Arne" userId="4139ceab-ed7e-424e-b998-23df40353ed2" providerId="ADAL" clId="{E0378833-65C8-4134-BE53-130958CBF393}" dt="2024-10-03T10:56:53.896" v="37" actId="368"/>
        <pc:sldMkLst>
          <pc:docMk/>
          <pc:sldMk cId="141977894" sldId="467"/>
        </pc:sldMkLst>
      </pc:sldChg>
      <pc:sldChg chg="modNotes">
        <pc:chgData name="Bauwens Arne" userId="4139ceab-ed7e-424e-b998-23df40353ed2" providerId="ADAL" clId="{E0378833-65C8-4134-BE53-130958CBF393}" dt="2024-10-03T10:56:53.915" v="43" actId="368"/>
        <pc:sldMkLst>
          <pc:docMk/>
          <pc:sldMk cId="2014343557" sldId="470"/>
        </pc:sldMkLst>
      </pc:sldChg>
      <pc:sldChg chg="modNotes">
        <pc:chgData name="Bauwens Arne" userId="4139ceab-ed7e-424e-b998-23df40353ed2" providerId="ADAL" clId="{E0378833-65C8-4134-BE53-130958CBF393}" dt="2024-10-03T10:56:53.929" v="47" actId="368"/>
        <pc:sldMkLst>
          <pc:docMk/>
          <pc:sldMk cId="1498534808" sldId="471"/>
        </pc:sldMkLst>
      </pc:sldChg>
      <pc:sldChg chg="modNotes">
        <pc:chgData name="Bauwens Arne" userId="4139ceab-ed7e-424e-b998-23df40353ed2" providerId="ADAL" clId="{E0378833-65C8-4134-BE53-130958CBF393}" dt="2024-10-03T10:56:53.935" v="49" actId="368"/>
        <pc:sldMkLst>
          <pc:docMk/>
          <pc:sldMk cId="2541950528" sldId="472"/>
        </pc:sldMkLst>
      </pc:sldChg>
      <pc:sldChg chg="modNotes">
        <pc:chgData name="Bauwens Arne" userId="4139ceab-ed7e-424e-b998-23df40353ed2" providerId="ADAL" clId="{E0378833-65C8-4134-BE53-130958CBF393}" dt="2024-10-03T10:56:53.960" v="57" actId="368"/>
        <pc:sldMkLst>
          <pc:docMk/>
          <pc:sldMk cId="3426121400" sldId="475"/>
        </pc:sldMkLst>
      </pc:sldChg>
      <pc:sldChg chg="modNotes">
        <pc:chgData name="Bauwens Arne" userId="4139ceab-ed7e-424e-b998-23df40353ed2" providerId="ADAL" clId="{E0378833-65C8-4134-BE53-130958CBF393}" dt="2024-10-03T10:56:53.922" v="45" actId="368"/>
        <pc:sldMkLst>
          <pc:docMk/>
          <pc:sldMk cId="2496221967" sldId="477"/>
        </pc:sldMkLst>
      </pc:sldChg>
      <pc:sldChg chg="modNotes">
        <pc:chgData name="Bauwens Arne" userId="4139ceab-ed7e-424e-b998-23df40353ed2" providerId="ADAL" clId="{E0378833-65C8-4134-BE53-130958CBF393}" dt="2024-10-03T10:56:53.941" v="51" actId="368"/>
        <pc:sldMkLst>
          <pc:docMk/>
          <pc:sldMk cId="3705409186" sldId="478"/>
        </pc:sldMkLst>
      </pc:sldChg>
      <pc:sldChg chg="modNotes">
        <pc:chgData name="Bauwens Arne" userId="4139ceab-ed7e-424e-b998-23df40353ed2" providerId="ADAL" clId="{E0378833-65C8-4134-BE53-130958CBF393}" dt="2024-10-03T10:56:53.947" v="53" actId="368"/>
        <pc:sldMkLst>
          <pc:docMk/>
          <pc:sldMk cId="190083670" sldId="479"/>
        </pc:sldMkLst>
      </pc:sldChg>
      <pc:sldChg chg="modNotes">
        <pc:chgData name="Bauwens Arne" userId="4139ceab-ed7e-424e-b998-23df40353ed2" providerId="ADAL" clId="{E0378833-65C8-4134-BE53-130958CBF393}" dt="2024-10-03T10:56:53.953" v="55" actId="368"/>
        <pc:sldMkLst>
          <pc:docMk/>
          <pc:sldMk cId="3945904208" sldId="480"/>
        </pc:sldMkLst>
      </pc:sldChg>
      <pc:sldChg chg="modNotes">
        <pc:chgData name="Bauwens Arne" userId="4139ceab-ed7e-424e-b998-23df40353ed2" providerId="ADAL" clId="{E0378833-65C8-4134-BE53-130958CBF393}" dt="2024-10-03T10:56:53.967" v="59" actId="368"/>
        <pc:sldMkLst>
          <pc:docMk/>
          <pc:sldMk cId="565803202" sldId="483"/>
        </pc:sldMkLst>
      </pc:sldChg>
      <pc:sldChg chg="modNotes">
        <pc:chgData name="Bauwens Arne" userId="4139ceab-ed7e-424e-b998-23df40353ed2" providerId="ADAL" clId="{E0378833-65C8-4134-BE53-130958CBF393}" dt="2024-10-03T10:56:53.974" v="61" actId="368"/>
        <pc:sldMkLst>
          <pc:docMk/>
          <pc:sldMk cId="775676638" sldId="486"/>
        </pc:sldMkLst>
      </pc:sldChg>
      <pc:sldChg chg="modNotes">
        <pc:chgData name="Bauwens Arne" userId="4139ceab-ed7e-424e-b998-23df40353ed2" providerId="ADAL" clId="{E0378833-65C8-4134-BE53-130958CBF393}" dt="2024-10-03T10:56:53.981" v="63" actId="368"/>
        <pc:sldMkLst>
          <pc:docMk/>
          <pc:sldMk cId="1105866304" sldId="488"/>
        </pc:sldMkLst>
      </pc:sldChg>
      <pc:sldChg chg="modNotes">
        <pc:chgData name="Bauwens Arne" userId="4139ceab-ed7e-424e-b998-23df40353ed2" providerId="ADAL" clId="{E0378833-65C8-4134-BE53-130958CBF393}" dt="2024-10-03T10:56:53.991" v="65" actId="368"/>
        <pc:sldMkLst>
          <pc:docMk/>
          <pc:sldMk cId="671386433" sldId="490"/>
        </pc:sldMkLst>
      </pc:sldChg>
      <pc:sldChg chg="modNotes">
        <pc:chgData name="Bauwens Arne" userId="4139ceab-ed7e-424e-b998-23df40353ed2" providerId="ADAL" clId="{E0378833-65C8-4134-BE53-130958CBF393}" dt="2024-10-03T10:56:53.997" v="67" actId="368"/>
        <pc:sldMkLst>
          <pc:docMk/>
          <pc:sldMk cId="126465591" sldId="491"/>
        </pc:sldMkLst>
      </pc:sldChg>
      <pc:sldChg chg="modNotes">
        <pc:chgData name="Bauwens Arne" userId="4139ceab-ed7e-424e-b998-23df40353ed2" providerId="ADAL" clId="{E0378833-65C8-4134-BE53-130958CBF393}" dt="2024-10-03T10:56:54.003" v="69" actId="368"/>
        <pc:sldMkLst>
          <pc:docMk/>
          <pc:sldMk cId="840220432" sldId="492"/>
        </pc:sldMkLst>
      </pc:sldChg>
    </pc:docChg>
  </pc:docChgLst>
  <pc:docChgLst>
    <pc:chgData name="Bauwens Arne" userId="4139ceab-ed7e-424e-b998-23df40353ed2" providerId="ADAL" clId="{989005D0-4771-4720-865C-0295C6AAACDF}"/>
    <pc:docChg chg="undo custSel addSld delSld modSld sldOrd">
      <pc:chgData name="Bauwens Arne" userId="4139ceab-ed7e-424e-b998-23df40353ed2" providerId="ADAL" clId="{989005D0-4771-4720-865C-0295C6AAACDF}" dt="2024-10-03T10:26:25.032" v="8609" actId="20577"/>
      <pc:docMkLst>
        <pc:docMk/>
      </pc:docMkLst>
      <pc:sldChg chg="modSp mod">
        <pc:chgData name="Bauwens Arne" userId="4139ceab-ed7e-424e-b998-23df40353ed2" providerId="ADAL" clId="{989005D0-4771-4720-865C-0295C6AAACDF}" dt="2024-10-02T14:59:21.437" v="2637" actId="20577"/>
        <pc:sldMkLst>
          <pc:docMk/>
          <pc:sldMk cId="2715494778" sldId="305"/>
        </pc:sldMkLst>
        <pc:spChg chg="mod">
          <ac:chgData name="Bauwens Arne" userId="4139ceab-ed7e-424e-b998-23df40353ed2" providerId="ADAL" clId="{989005D0-4771-4720-865C-0295C6AAACDF}" dt="2024-10-02T14:59:21.437" v="2637" actId="20577"/>
          <ac:spMkLst>
            <pc:docMk/>
            <pc:sldMk cId="2715494778" sldId="305"/>
            <ac:spMk id="2" creationId="{7347230C-1131-CF15-2751-76C52A4451F8}"/>
          </ac:spMkLst>
        </pc:spChg>
      </pc:sldChg>
      <pc:sldChg chg="modNotesTx">
        <pc:chgData name="Bauwens Arne" userId="4139ceab-ed7e-424e-b998-23df40353ed2" providerId="ADAL" clId="{989005D0-4771-4720-865C-0295C6AAACDF}" dt="2024-10-02T14:57:54.170" v="2618" actId="20577"/>
        <pc:sldMkLst>
          <pc:docMk/>
          <pc:sldMk cId="3186120925" sldId="458"/>
        </pc:sldMkLst>
      </pc:sldChg>
      <pc:sldChg chg="new del">
        <pc:chgData name="Bauwens Arne" userId="4139ceab-ed7e-424e-b998-23df40353ed2" providerId="ADAL" clId="{989005D0-4771-4720-865C-0295C6AAACDF}" dt="2024-10-02T12:56:02.092" v="1" actId="47"/>
        <pc:sldMkLst>
          <pc:docMk/>
          <pc:sldMk cId="933931188" sldId="464"/>
        </pc:sldMkLst>
      </pc:sldChg>
      <pc:sldChg chg="addSp delSp modSp new mod ord modNotesTx">
        <pc:chgData name="Bauwens Arne" userId="4139ceab-ed7e-424e-b998-23df40353ed2" providerId="ADAL" clId="{989005D0-4771-4720-865C-0295C6AAACDF}" dt="2024-10-03T09:06:02.164" v="8352" actId="1076"/>
        <pc:sldMkLst>
          <pc:docMk/>
          <pc:sldMk cId="4222510219" sldId="464"/>
        </pc:sldMkLst>
        <pc:spChg chg="del">
          <ac:chgData name="Bauwens Arne" userId="4139ceab-ed7e-424e-b998-23df40353ed2" providerId="ADAL" clId="{989005D0-4771-4720-865C-0295C6AAACDF}" dt="2024-10-02T13:33:15.129" v="24" actId="478"/>
          <ac:spMkLst>
            <pc:docMk/>
            <pc:sldMk cId="4222510219" sldId="464"/>
            <ac:spMk id="2" creationId="{7A50F243-C8B6-EA67-6C8D-CEDE37CCA1FB}"/>
          </ac:spMkLst>
        </pc:spChg>
        <pc:spChg chg="mod">
          <ac:chgData name="Bauwens Arne" userId="4139ceab-ed7e-424e-b998-23df40353ed2" providerId="ADAL" clId="{989005D0-4771-4720-865C-0295C6AAACDF}" dt="2024-10-02T13:33:13.380" v="23" actId="20577"/>
          <ac:spMkLst>
            <pc:docMk/>
            <pc:sldMk cId="4222510219" sldId="464"/>
            <ac:spMk id="3" creationId="{4F22EB4D-61F1-231E-E1A9-2161A5081966}"/>
          </ac:spMkLst>
        </pc:spChg>
        <pc:spChg chg="add mod">
          <ac:chgData name="Bauwens Arne" userId="4139ceab-ed7e-424e-b998-23df40353ed2" providerId="ADAL" clId="{989005D0-4771-4720-865C-0295C6AAACDF}" dt="2024-10-03T09:06:02.164" v="8352" actId="1076"/>
          <ac:spMkLst>
            <pc:docMk/>
            <pc:sldMk cId="4222510219" sldId="464"/>
            <ac:spMk id="8" creationId="{FF8FDE3C-2AC9-ED3A-EC5C-230B02A8EFE8}"/>
          </ac:spMkLst>
        </pc:spChg>
        <pc:picChg chg="add mod">
          <ac:chgData name="Bauwens Arne" userId="4139ceab-ed7e-424e-b998-23df40353ed2" providerId="ADAL" clId="{989005D0-4771-4720-865C-0295C6AAACDF}" dt="2024-10-02T13:53:43.970" v="457" actId="1076"/>
          <ac:picMkLst>
            <pc:docMk/>
            <pc:sldMk cId="4222510219" sldId="464"/>
            <ac:picMk id="7" creationId="{5AEB5A0D-35B1-ADFC-D96C-D9B26B0230AD}"/>
          </ac:picMkLst>
        </pc:picChg>
      </pc:sldChg>
      <pc:sldChg chg="addSp delSp modSp new mod modNotesTx">
        <pc:chgData name="Bauwens Arne" userId="4139ceab-ed7e-424e-b998-23df40353ed2" providerId="ADAL" clId="{989005D0-4771-4720-865C-0295C6AAACDF}" dt="2024-10-03T09:12:34.849" v="8516" actId="20577"/>
        <pc:sldMkLst>
          <pc:docMk/>
          <pc:sldMk cId="3986400542" sldId="465"/>
        </pc:sldMkLst>
        <pc:spChg chg="del">
          <ac:chgData name="Bauwens Arne" userId="4139ceab-ed7e-424e-b998-23df40353ed2" providerId="ADAL" clId="{989005D0-4771-4720-865C-0295C6AAACDF}" dt="2024-10-02T13:59:40.824" v="938" actId="478"/>
          <ac:spMkLst>
            <pc:docMk/>
            <pc:sldMk cId="3986400542" sldId="465"/>
            <ac:spMk id="2" creationId="{EEC51B7B-8042-A8D8-D3D9-8A4A19B507F5}"/>
          </ac:spMkLst>
        </pc:spChg>
        <pc:spChg chg="mod">
          <ac:chgData name="Bauwens Arne" userId="4139ceab-ed7e-424e-b998-23df40353ed2" providerId="ADAL" clId="{989005D0-4771-4720-865C-0295C6AAACDF}" dt="2024-10-02T13:59:05.677" v="937" actId="20577"/>
          <ac:spMkLst>
            <pc:docMk/>
            <pc:sldMk cId="3986400542" sldId="465"/>
            <ac:spMk id="3" creationId="{88AE1CD5-5971-AD33-494C-7EA6B1DBFCB3}"/>
          </ac:spMkLst>
        </pc:spChg>
        <pc:picChg chg="add mod">
          <ac:chgData name="Bauwens Arne" userId="4139ceab-ed7e-424e-b998-23df40353ed2" providerId="ADAL" clId="{989005D0-4771-4720-865C-0295C6AAACDF}" dt="2024-10-02T13:59:41.429" v="939"/>
          <ac:picMkLst>
            <pc:docMk/>
            <pc:sldMk cId="3986400542" sldId="465"/>
            <ac:picMk id="6" creationId="{AEE051A2-F623-EE4C-40BC-138647E6C134}"/>
          </ac:picMkLst>
        </pc:picChg>
      </pc:sldChg>
      <pc:sldChg chg="addSp delSp modSp new mod modNotesTx">
        <pc:chgData name="Bauwens Arne" userId="4139ceab-ed7e-424e-b998-23df40353ed2" providerId="ADAL" clId="{989005D0-4771-4720-865C-0295C6AAACDF}" dt="2024-10-02T14:41:19.570" v="2006" actId="20577"/>
        <pc:sldMkLst>
          <pc:docMk/>
          <pc:sldMk cId="2010615669" sldId="466"/>
        </pc:sldMkLst>
        <pc:spChg chg="del">
          <ac:chgData name="Bauwens Arne" userId="4139ceab-ed7e-424e-b998-23df40353ed2" providerId="ADAL" clId="{989005D0-4771-4720-865C-0295C6AAACDF}" dt="2024-10-02T14:05:01.533" v="1238" actId="478"/>
          <ac:spMkLst>
            <pc:docMk/>
            <pc:sldMk cId="2010615669" sldId="466"/>
            <ac:spMk id="2" creationId="{70904C6B-C241-97D4-F589-0C40F9CFD631}"/>
          </ac:spMkLst>
        </pc:spChg>
        <pc:spChg chg="mod">
          <ac:chgData name="Bauwens Arne" userId="4139ceab-ed7e-424e-b998-23df40353ed2" providerId="ADAL" clId="{989005D0-4771-4720-865C-0295C6AAACDF}" dt="2024-10-02T14:04:58" v="1237" actId="20577"/>
          <ac:spMkLst>
            <pc:docMk/>
            <pc:sldMk cId="2010615669" sldId="466"/>
            <ac:spMk id="3" creationId="{4EECC44D-D353-376C-7C97-B00EE7D0B5BB}"/>
          </ac:spMkLst>
        </pc:spChg>
        <pc:spChg chg="add mod">
          <ac:chgData name="Bauwens Arne" userId="4139ceab-ed7e-424e-b998-23df40353ed2" providerId="ADAL" clId="{989005D0-4771-4720-865C-0295C6AAACDF}" dt="2024-10-02T14:13:20.590" v="1521" actId="20577"/>
          <ac:spMkLst>
            <pc:docMk/>
            <pc:sldMk cId="2010615669" sldId="466"/>
            <ac:spMk id="14" creationId="{B2DF89D0-4D84-3018-42D7-6D0011D2664A}"/>
          </ac:spMkLst>
        </pc:spChg>
        <pc:spChg chg="add mod">
          <ac:chgData name="Bauwens Arne" userId="4139ceab-ed7e-424e-b998-23df40353ed2" providerId="ADAL" clId="{989005D0-4771-4720-865C-0295C6AAACDF}" dt="2024-10-02T14:41:19.570" v="2006" actId="20577"/>
          <ac:spMkLst>
            <pc:docMk/>
            <pc:sldMk cId="2010615669" sldId="466"/>
            <ac:spMk id="15" creationId="{8DA52982-9483-F6C3-DEFE-7A9679CCE9DC}"/>
          </ac:spMkLst>
        </pc:spChg>
        <pc:spChg chg="add mod">
          <ac:chgData name="Bauwens Arne" userId="4139ceab-ed7e-424e-b998-23df40353ed2" providerId="ADAL" clId="{989005D0-4771-4720-865C-0295C6AAACDF}" dt="2024-10-02T14:17:15.200" v="1594"/>
          <ac:spMkLst>
            <pc:docMk/>
            <pc:sldMk cId="2010615669" sldId="466"/>
            <ac:spMk id="20" creationId="{249DF137-8069-9B43-0C67-B9A24DC0D412}"/>
          </ac:spMkLst>
        </pc:spChg>
        <pc:picChg chg="add mod">
          <ac:chgData name="Bauwens Arne" userId="4139ceab-ed7e-424e-b998-23df40353ed2" providerId="ADAL" clId="{989005D0-4771-4720-865C-0295C6AAACDF}" dt="2024-10-02T14:09:15.376" v="1333" actId="1035"/>
          <ac:picMkLst>
            <pc:docMk/>
            <pc:sldMk cId="2010615669" sldId="466"/>
            <ac:picMk id="1026" creationId="{39517C10-AB94-95FF-9240-E7BB729D3716}"/>
          </ac:picMkLst>
        </pc:picChg>
        <pc:picChg chg="add mod">
          <ac:chgData name="Bauwens Arne" userId="4139ceab-ed7e-424e-b998-23df40353ed2" providerId="ADAL" clId="{989005D0-4771-4720-865C-0295C6AAACDF}" dt="2024-10-02T14:09:48.785" v="1407" actId="1037"/>
          <ac:picMkLst>
            <pc:docMk/>
            <pc:sldMk cId="2010615669" sldId="466"/>
            <ac:picMk id="1028" creationId="{9E0AB3B1-F772-D71A-B6D9-52D816AB0BF4}"/>
          </ac:picMkLst>
        </pc:picChg>
        <pc:picChg chg="add mod">
          <ac:chgData name="Bauwens Arne" userId="4139ceab-ed7e-424e-b998-23df40353ed2" providerId="ADAL" clId="{989005D0-4771-4720-865C-0295C6AAACDF}" dt="2024-10-02T14:09:48.785" v="1407" actId="1037"/>
          <ac:picMkLst>
            <pc:docMk/>
            <pc:sldMk cId="2010615669" sldId="466"/>
            <ac:picMk id="1030" creationId="{A9DA80CC-C3A3-1436-5217-A061584D4DE9}"/>
          </ac:picMkLst>
        </pc:picChg>
        <pc:picChg chg="add mod">
          <ac:chgData name="Bauwens Arne" userId="4139ceab-ed7e-424e-b998-23df40353ed2" providerId="ADAL" clId="{989005D0-4771-4720-865C-0295C6AAACDF}" dt="2024-10-02T14:15:33.205" v="1573" actId="1076"/>
          <ac:picMkLst>
            <pc:docMk/>
            <pc:sldMk cId="2010615669" sldId="466"/>
            <ac:picMk id="1032" creationId="{49178E4A-67B6-92F0-0C56-608E48D60F56}"/>
          </ac:picMkLst>
        </pc:picChg>
        <pc:picChg chg="add mod">
          <ac:chgData name="Bauwens Arne" userId="4139ceab-ed7e-424e-b998-23df40353ed2" providerId="ADAL" clId="{989005D0-4771-4720-865C-0295C6AAACDF}" dt="2024-10-02T14:11:38.880" v="1478" actId="1076"/>
          <ac:picMkLst>
            <pc:docMk/>
            <pc:sldMk cId="2010615669" sldId="466"/>
            <ac:picMk id="1034" creationId="{29C4EB1E-D11E-025E-6209-45AD442535A1}"/>
          </ac:picMkLst>
        </pc:picChg>
        <pc:picChg chg="add mod">
          <ac:chgData name="Bauwens Arne" userId="4139ceab-ed7e-424e-b998-23df40353ed2" providerId="ADAL" clId="{989005D0-4771-4720-865C-0295C6AAACDF}" dt="2024-10-02T14:16:13.152" v="1581" actId="1037"/>
          <ac:picMkLst>
            <pc:docMk/>
            <pc:sldMk cId="2010615669" sldId="466"/>
            <ac:picMk id="1036" creationId="{1AA81446-0C88-5B33-8E3C-5E6F345D9026}"/>
          </ac:picMkLst>
        </pc:picChg>
        <pc:picChg chg="add mod">
          <ac:chgData name="Bauwens Arne" userId="4139ceab-ed7e-424e-b998-23df40353ed2" providerId="ADAL" clId="{989005D0-4771-4720-865C-0295C6AAACDF}" dt="2024-10-02T14:16:58.316" v="1590" actId="1076"/>
          <ac:picMkLst>
            <pc:docMk/>
            <pc:sldMk cId="2010615669" sldId="466"/>
            <ac:picMk id="1038" creationId="{107FA8E3-0387-ECCE-B383-18366D16ADD3}"/>
          </ac:picMkLst>
        </pc:picChg>
        <pc:cxnChg chg="add mod">
          <ac:chgData name="Bauwens Arne" userId="4139ceab-ed7e-424e-b998-23df40353ed2" providerId="ADAL" clId="{989005D0-4771-4720-865C-0295C6AAACDF}" dt="2024-10-02T14:09:15.376" v="1333" actId="1035"/>
          <ac:cxnSpMkLst>
            <pc:docMk/>
            <pc:sldMk cId="2010615669" sldId="466"/>
            <ac:cxnSpMk id="7" creationId="{79987806-5387-4BEC-4C49-4DF7EC365B33}"/>
          </ac:cxnSpMkLst>
        </pc:cxnChg>
        <pc:cxnChg chg="add mod">
          <ac:chgData name="Bauwens Arne" userId="4139ceab-ed7e-424e-b998-23df40353ed2" providerId="ADAL" clId="{989005D0-4771-4720-865C-0295C6AAACDF}" dt="2024-10-02T14:09:48.785" v="1407" actId="1037"/>
          <ac:cxnSpMkLst>
            <pc:docMk/>
            <pc:sldMk cId="2010615669" sldId="466"/>
            <ac:cxnSpMk id="12" creationId="{F7D779D0-5F1D-D3EE-9C3F-0F634288CEF1}"/>
          </ac:cxnSpMkLst>
        </pc:cxnChg>
        <pc:cxnChg chg="add mod">
          <ac:chgData name="Bauwens Arne" userId="4139ceab-ed7e-424e-b998-23df40353ed2" providerId="ADAL" clId="{989005D0-4771-4720-865C-0295C6AAACDF}" dt="2024-10-02T14:10:57.869" v="1470" actId="1038"/>
          <ac:cxnSpMkLst>
            <pc:docMk/>
            <pc:sldMk cId="2010615669" sldId="466"/>
            <ac:cxnSpMk id="13" creationId="{09E70053-07D6-993E-C64A-65208D6E2F5B}"/>
          </ac:cxnSpMkLst>
        </pc:cxnChg>
        <pc:cxnChg chg="add mod">
          <ac:chgData name="Bauwens Arne" userId="4139ceab-ed7e-424e-b998-23df40353ed2" providerId="ADAL" clId="{989005D0-4771-4720-865C-0295C6AAACDF}" dt="2024-10-02T14:16:33.301" v="1586" actId="14100"/>
          <ac:cxnSpMkLst>
            <pc:docMk/>
            <pc:sldMk cId="2010615669" sldId="466"/>
            <ac:cxnSpMk id="16" creationId="{35B39945-C7BB-1A73-003A-724BFFBD8C3D}"/>
          </ac:cxnSpMkLst>
        </pc:cxnChg>
        <pc:cxnChg chg="add mod">
          <ac:chgData name="Bauwens Arne" userId="4139ceab-ed7e-424e-b998-23df40353ed2" providerId="ADAL" clId="{989005D0-4771-4720-865C-0295C6AAACDF}" dt="2024-10-02T14:17:05.749" v="1593" actId="14100"/>
          <ac:cxnSpMkLst>
            <pc:docMk/>
            <pc:sldMk cId="2010615669" sldId="466"/>
            <ac:cxnSpMk id="18" creationId="{371F9F47-9929-5B24-536C-F021023F637C}"/>
          </ac:cxnSpMkLst>
        </pc:cxnChg>
      </pc:sldChg>
      <pc:sldChg chg="addSp delSp modSp new mod modNotesTx">
        <pc:chgData name="Bauwens Arne" userId="4139ceab-ed7e-424e-b998-23df40353ed2" providerId="ADAL" clId="{989005D0-4771-4720-865C-0295C6AAACDF}" dt="2024-10-03T09:21:35.932" v="8524" actId="1076"/>
        <pc:sldMkLst>
          <pc:docMk/>
          <pc:sldMk cId="141977894" sldId="467"/>
        </pc:sldMkLst>
        <pc:spChg chg="add">
          <ac:chgData name="Bauwens Arne" userId="4139ceab-ed7e-424e-b998-23df40353ed2" providerId="ADAL" clId="{989005D0-4771-4720-865C-0295C6AAACDF}" dt="2024-10-03T09:21:13.408" v="8517"/>
          <ac:spMkLst>
            <pc:docMk/>
            <pc:sldMk cId="141977894" sldId="467"/>
            <ac:spMk id="2" creationId="{66205C68-AEB9-BB68-C5AB-1C8F13E988AE}"/>
          </ac:spMkLst>
        </pc:spChg>
        <pc:spChg chg="del">
          <ac:chgData name="Bauwens Arne" userId="4139ceab-ed7e-424e-b998-23df40353ed2" providerId="ADAL" clId="{989005D0-4771-4720-865C-0295C6AAACDF}" dt="2024-10-02T14:40:05.275" v="1992" actId="478"/>
          <ac:spMkLst>
            <pc:docMk/>
            <pc:sldMk cId="141977894" sldId="467"/>
            <ac:spMk id="2" creationId="{E153705C-09BF-7FAD-D0A1-B05E716D08FC}"/>
          </ac:spMkLst>
        </pc:spChg>
        <pc:spChg chg="mod">
          <ac:chgData name="Bauwens Arne" userId="4139ceab-ed7e-424e-b998-23df40353ed2" providerId="ADAL" clId="{989005D0-4771-4720-865C-0295C6AAACDF}" dt="2024-10-02T14:46:34.887" v="2062" actId="20577"/>
          <ac:spMkLst>
            <pc:docMk/>
            <pc:sldMk cId="141977894" sldId="467"/>
            <ac:spMk id="3" creationId="{89B8375A-0930-9368-418A-EF804106CB78}"/>
          </ac:spMkLst>
        </pc:spChg>
        <pc:spChg chg="add mod">
          <ac:chgData name="Bauwens Arne" userId="4139ceab-ed7e-424e-b998-23df40353ed2" providerId="ADAL" clId="{989005D0-4771-4720-865C-0295C6AAACDF}" dt="2024-10-02T14:48:31.935" v="2096" actId="1076"/>
          <ac:spMkLst>
            <pc:docMk/>
            <pc:sldMk cId="141977894" sldId="467"/>
            <ac:spMk id="8" creationId="{CAC42D2C-D9A3-8B50-C50B-063CF3405DAA}"/>
          </ac:spMkLst>
        </pc:spChg>
        <pc:spChg chg="add mod">
          <ac:chgData name="Bauwens Arne" userId="4139ceab-ed7e-424e-b998-23df40353ed2" providerId="ADAL" clId="{989005D0-4771-4720-865C-0295C6AAACDF}" dt="2024-10-02T14:48:40.234" v="2098" actId="1076"/>
          <ac:spMkLst>
            <pc:docMk/>
            <pc:sldMk cId="141977894" sldId="467"/>
            <ac:spMk id="9" creationId="{945BF320-B631-2DC0-BF55-1C40EBE67BE2}"/>
          </ac:spMkLst>
        </pc:spChg>
        <pc:spChg chg="add">
          <ac:chgData name="Bauwens Arne" userId="4139ceab-ed7e-424e-b998-23df40353ed2" providerId="ADAL" clId="{989005D0-4771-4720-865C-0295C6AAACDF}" dt="2024-10-03T09:21:30.881" v="8522"/>
          <ac:spMkLst>
            <pc:docMk/>
            <pc:sldMk cId="141977894" sldId="467"/>
            <ac:spMk id="10" creationId="{AAA24D16-3890-2D99-A94D-75E5E94CF5D6}"/>
          </ac:spMkLst>
        </pc:spChg>
        <pc:picChg chg="add mod">
          <ac:chgData name="Bauwens Arne" userId="4139ceab-ed7e-424e-b998-23df40353ed2" providerId="ADAL" clId="{989005D0-4771-4720-865C-0295C6AAACDF}" dt="2024-10-03T09:21:19.349" v="8521" actId="1076"/>
          <ac:picMkLst>
            <pc:docMk/>
            <pc:sldMk cId="141977894" sldId="467"/>
            <ac:picMk id="6" creationId="{6B5E2986-F65F-390C-B439-682B120FD853}"/>
          </ac:picMkLst>
        </pc:picChg>
        <pc:picChg chg="add mod">
          <ac:chgData name="Bauwens Arne" userId="4139ceab-ed7e-424e-b998-23df40353ed2" providerId="ADAL" clId="{989005D0-4771-4720-865C-0295C6AAACDF}" dt="2024-10-02T14:48:34.319" v="2097" actId="1076"/>
          <ac:picMkLst>
            <pc:docMk/>
            <pc:sldMk cId="141977894" sldId="467"/>
            <ac:picMk id="7" creationId="{88198908-EE0A-AE4C-E5D2-FEF6EF846AE6}"/>
          </ac:picMkLst>
        </pc:picChg>
        <pc:picChg chg="add mod">
          <ac:chgData name="Bauwens Arne" userId="4139ceab-ed7e-424e-b998-23df40353ed2" providerId="ADAL" clId="{989005D0-4771-4720-865C-0295C6AAACDF}" dt="2024-10-03T09:21:35.932" v="8524" actId="1076"/>
          <ac:picMkLst>
            <pc:docMk/>
            <pc:sldMk cId="141977894" sldId="467"/>
            <ac:picMk id="11" creationId="{A47C5FBD-DA2D-2419-E96E-F12097CACAB2}"/>
          </ac:picMkLst>
        </pc:picChg>
        <pc:picChg chg="add del mod">
          <ac:chgData name="Bauwens Arne" userId="4139ceab-ed7e-424e-b998-23df40353ed2" providerId="ADAL" clId="{989005D0-4771-4720-865C-0295C6AAACDF}" dt="2024-10-02T14:40:23.601" v="1998" actId="478"/>
          <ac:picMkLst>
            <pc:docMk/>
            <pc:sldMk cId="141977894" sldId="467"/>
            <ac:picMk id="2050" creationId="{F630E524-AE8C-E9D1-8098-983D4CBF4D6B}"/>
          </ac:picMkLst>
        </pc:picChg>
        <pc:picChg chg="add del mod">
          <ac:chgData name="Bauwens Arne" userId="4139ceab-ed7e-424e-b998-23df40353ed2" providerId="ADAL" clId="{989005D0-4771-4720-865C-0295C6AAACDF}" dt="2024-10-02T14:46:15.680" v="2021" actId="478"/>
          <ac:picMkLst>
            <pc:docMk/>
            <pc:sldMk cId="141977894" sldId="467"/>
            <ac:picMk id="2052" creationId="{9871EA1F-237F-316C-7BC0-202B3D343AE7}"/>
          </ac:picMkLst>
        </pc:picChg>
        <pc:picChg chg="add del mod">
          <ac:chgData name="Bauwens Arne" userId="4139ceab-ed7e-424e-b998-23df40353ed2" providerId="ADAL" clId="{989005D0-4771-4720-865C-0295C6AAACDF}" dt="2024-10-02T14:47:32.050" v="2084" actId="478"/>
          <ac:picMkLst>
            <pc:docMk/>
            <pc:sldMk cId="141977894" sldId="467"/>
            <ac:picMk id="2054" creationId="{16729D01-8ABF-C7AC-84C8-85E500BA2A01}"/>
          </ac:picMkLst>
        </pc:picChg>
        <pc:picChg chg="add del mod">
          <ac:chgData name="Bauwens Arne" userId="4139ceab-ed7e-424e-b998-23df40353ed2" providerId="ADAL" clId="{989005D0-4771-4720-865C-0295C6AAACDF}" dt="2024-10-02T14:47:40.275" v="2089" actId="478"/>
          <ac:picMkLst>
            <pc:docMk/>
            <pc:sldMk cId="141977894" sldId="467"/>
            <ac:picMk id="2056" creationId="{36189C3B-B6E3-55FC-3834-4FE1B0EA8E3C}"/>
          </ac:picMkLst>
        </pc:picChg>
        <pc:picChg chg="add mod">
          <ac:chgData name="Bauwens Arne" userId="4139ceab-ed7e-424e-b998-23df40353ed2" providerId="ADAL" clId="{989005D0-4771-4720-865C-0295C6AAACDF}" dt="2024-10-02T14:48:45.393" v="2100" actId="14100"/>
          <ac:picMkLst>
            <pc:docMk/>
            <pc:sldMk cId="141977894" sldId="467"/>
            <ac:picMk id="2058" creationId="{6F04D9EB-992D-1BA1-5F52-4D8D0EBCE959}"/>
          </ac:picMkLst>
        </pc:picChg>
      </pc:sldChg>
      <pc:sldChg chg="new del">
        <pc:chgData name="Bauwens Arne" userId="4139ceab-ed7e-424e-b998-23df40353ed2" providerId="ADAL" clId="{989005D0-4771-4720-865C-0295C6AAACDF}" dt="2024-10-02T14:58:51.898" v="2620" actId="47"/>
        <pc:sldMkLst>
          <pc:docMk/>
          <pc:sldMk cId="22591830" sldId="468"/>
        </pc:sldMkLst>
      </pc:sldChg>
      <pc:sldChg chg="modSp add mod">
        <pc:chgData name="Bauwens Arne" userId="4139ceab-ed7e-424e-b998-23df40353ed2" providerId="ADAL" clId="{989005D0-4771-4720-865C-0295C6AAACDF}" dt="2024-10-02T14:59:31.836" v="2639" actId="12"/>
        <pc:sldMkLst>
          <pc:docMk/>
          <pc:sldMk cId="1936829900" sldId="468"/>
        </pc:sldMkLst>
        <pc:spChg chg="mod">
          <ac:chgData name="Bauwens Arne" userId="4139ceab-ed7e-424e-b998-23df40353ed2" providerId="ADAL" clId="{989005D0-4771-4720-865C-0295C6AAACDF}" dt="2024-10-02T14:59:31.836" v="2639" actId="12"/>
          <ac:spMkLst>
            <pc:docMk/>
            <pc:sldMk cId="1936829900" sldId="468"/>
            <ac:spMk id="2" creationId="{B58A1D46-61F0-C65E-8E11-246880BF0A72}"/>
          </ac:spMkLst>
        </pc:spChg>
      </pc:sldChg>
      <pc:sldChg chg="delSp add del mod">
        <pc:chgData name="Bauwens Arne" userId="4139ceab-ed7e-424e-b998-23df40353ed2" providerId="ADAL" clId="{989005D0-4771-4720-865C-0295C6AAACDF}" dt="2024-10-02T14:59:45.903" v="2643" actId="47"/>
        <pc:sldMkLst>
          <pc:docMk/>
          <pc:sldMk cId="485580343" sldId="469"/>
        </pc:sldMkLst>
        <pc:picChg chg="del">
          <ac:chgData name="Bauwens Arne" userId="4139ceab-ed7e-424e-b998-23df40353ed2" providerId="ADAL" clId="{989005D0-4771-4720-865C-0295C6AAACDF}" dt="2024-10-02T14:59:40.814" v="2641" actId="478"/>
          <ac:picMkLst>
            <pc:docMk/>
            <pc:sldMk cId="485580343" sldId="469"/>
            <ac:picMk id="6" creationId="{AEE051A2-F623-EE4C-40BC-138647E6C134}"/>
          </ac:picMkLst>
        </pc:picChg>
      </pc:sldChg>
      <pc:sldChg chg="addSp delSp modSp new mod modNotesTx">
        <pc:chgData name="Bauwens Arne" userId="4139ceab-ed7e-424e-b998-23df40353ed2" providerId="ADAL" clId="{989005D0-4771-4720-865C-0295C6AAACDF}" dt="2024-10-03T09:37:03.706" v="8560" actId="20577"/>
        <pc:sldMkLst>
          <pc:docMk/>
          <pc:sldMk cId="2014343557" sldId="470"/>
        </pc:sldMkLst>
        <pc:spChg chg="mod">
          <ac:chgData name="Bauwens Arne" userId="4139ceab-ed7e-424e-b998-23df40353ed2" providerId="ADAL" clId="{989005D0-4771-4720-865C-0295C6AAACDF}" dt="2024-10-03T09:34:30.972" v="8552" actId="20577"/>
          <ac:spMkLst>
            <pc:docMk/>
            <pc:sldMk cId="2014343557" sldId="470"/>
            <ac:spMk id="2" creationId="{FFD9E52E-1343-A3DE-9701-65D5D2F3B29F}"/>
          </ac:spMkLst>
        </pc:spChg>
        <pc:spChg chg="mod">
          <ac:chgData name="Bauwens Arne" userId="4139ceab-ed7e-424e-b998-23df40353ed2" providerId="ADAL" clId="{989005D0-4771-4720-865C-0295C6AAACDF}" dt="2024-10-02T15:00:24.601" v="2668" actId="20577"/>
          <ac:spMkLst>
            <pc:docMk/>
            <pc:sldMk cId="2014343557" sldId="470"/>
            <ac:spMk id="3" creationId="{2582D60F-EBBD-6C70-964A-BE7FCC0F89B9}"/>
          </ac:spMkLst>
        </pc:spChg>
        <pc:picChg chg="add mod">
          <ac:chgData name="Bauwens Arne" userId="4139ceab-ed7e-424e-b998-23df40353ed2" providerId="ADAL" clId="{989005D0-4771-4720-865C-0295C6AAACDF}" dt="2024-10-02T15:17:42.358" v="2817" actId="14100"/>
          <ac:picMkLst>
            <pc:docMk/>
            <pc:sldMk cId="2014343557" sldId="470"/>
            <ac:picMk id="3074" creationId="{5FB18881-5136-C11E-C0DA-8B385CDA6E1D}"/>
          </ac:picMkLst>
        </pc:picChg>
        <pc:picChg chg="add mod">
          <ac:chgData name="Bauwens Arne" userId="4139ceab-ed7e-424e-b998-23df40353ed2" providerId="ADAL" clId="{989005D0-4771-4720-865C-0295C6AAACDF}" dt="2024-10-02T15:22:23.474" v="3032" actId="1076"/>
          <ac:picMkLst>
            <pc:docMk/>
            <pc:sldMk cId="2014343557" sldId="470"/>
            <ac:picMk id="3076" creationId="{6E6E2026-370C-B2B7-33D2-2D3C2BEE9313}"/>
          </ac:picMkLst>
        </pc:picChg>
        <pc:picChg chg="add mod">
          <ac:chgData name="Bauwens Arne" userId="4139ceab-ed7e-424e-b998-23df40353ed2" providerId="ADAL" clId="{989005D0-4771-4720-865C-0295C6AAACDF}" dt="2024-10-02T15:22:19.746" v="3031" actId="1076"/>
          <ac:picMkLst>
            <pc:docMk/>
            <pc:sldMk cId="2014343557" sldId="470"/>
            <ac:picMk id="3078" creationId="{27D53A97-8617-D75B-062F-CB3B637BAC26}"/>
          </ac:picMkLst>
        </pc:picChg>
        <pc:picChg chg="add mod">
          <ac:chgData name="Bauwens Arne" userId="4139ceab-ed7e-424e-b998-23df40353ed2" providerId="ADAL" clId="{989005D0-4771-4720-865C-0295C6AAACDF}" dt="2024-10-02T15:46:32.648" v="3846" actId="14100"/>
          <ac:picMkLst>
            <pc:docMk/>
            <pc:sldMk cId="2014343557" sldId="470"/>
            <ac:picMk id="3080" creationId="{5E1D2289-8F4F-86CA-CF16-798A18B2FAA1}"/>
          </ac:picMkLst>
        </pc:picChg>
        <pc:picChg chg="add del mod">
          <ac:chgData name="Bauwens Arne" userId="4139ceab-ed7e-424e-b998-23df40353ed2" providerId="ADAL" clId="{989005D0-4771-4720-865C-0295C6AAACDF}" dt="2024-10-02T15:46:27.167" v="3844" actId="478"/>
          <ac:picMkLst>
            <pc:docMk/>
            <pc:sldMk cId="2014343557" sldId="470"/>
            <ac:picMk id="3082" creationId="{542F6C99-7BCA-3D76-9F91-69580ACFD38B}"/>
          </ac:picMkLst>
        </pc:picChg>
      </pc:sldChg>
      <pc:sldChg chg="addSp delSp modSp new mod modNotesTx">
        <pc:chgData name="Bauwens Arne" userId="4139ceab-ed7e-424e-b998-23df40353ed2" providerId="ADAL" clId="{989005D0-4771-4720-865C-0295C6AAACDF}" dt="2024-10-03T09:40:23.575" v="8561" actId="20577"/>
        <pc:sldMkLst>
          <pc:docMk/>
          <pc:sldMk cId="1498534808" sldId="471"/>
        </pc:sldMkLst>
        <pc:spChg chg="del">
          <ac:chgData name="Bauwens Arne" userId="4139ceab-ed7e-424e-b998-23df40353ed2" providerId="ADAL" clId="{989005D0-4771-4720-865C-0295C6AAACDF}" dt="2024-10-02T15:30:14.436" v="3069" actId="478"/>
          <ac:spMkLst>
            <pc:docMk/>
            <pc:sldMk cId="1498534808" sldId="471"/>
            <ac:spMk id="2" creationId="{6C05E033-4AC2-B6D9-69C6-4CD3D6C856FF}"/>
          </ac:spMkLst>
        </pc:spChg>
        <pc:spChg chg="mod">
          <ac:chgData name="Bauwens Arne" userId="4139ceab-ed7e-424e-b998-23df40353ed2" providerId="ADAL" clId="{989005D0-4771-4720-865C-0295C6AAACDF}" dt="2024-10-02T15:30:12.305" v="3068" actId="20577"/>
          <ac:spMkLst>
            <pc:docMk/>
            <pc:sldMk cId="1498534808" sldId="471"/>
            <ac:spMk id="3" creationId="{1B2E1896-BB38-F738-D589-218776FA698B}"/>
          </ac:spMkLst>
        </pc:spChg>
        <pc:spChg chg="add mod">
          <ac:chgData name="Bauwens Arne" userId="4139ceab-ed7e-424e-b998-23df40353ed2" providerId="ADAL" clId="{989005D0-4771-4720-865C-0295C6AAACDF}" dt="2024-10-02T15:56:07.695" v="3975" actId="403"/>
          <ac:spMkLst>
            <pc:docMk/>
            <pc:sldMk cId="1498534808" sldId="471"/>
            <ac:spMk id="8" creationId="{8573C9D3-E7B2-6D9D-BDDA-2C22DD54C08F}"/>
          </ac:spMkLst>
        </pc:spChg>
        <pc:picChg chg="add mod">
          <ac:chgData name="Bauwens Arne" userId="4139ceab-ed7e-424e-b998-23df40353ed2" providerId="ADAL" clId="{989005D0-4771-4720-865C-0295C6AAACDF}" dt="2024-10-02T15:49:54.642" v="3938" actId="1076"/>
          <ac:picMkLst>
            <pc:docMk/>
            <pc:sldMk cId="1498534808" sldId="471"/>
            <ac:picMk id="7" creationId="{1BD1B123-829D-F779-1F88-C62DF827C349}"/>
          </ac:picMkLst>
        </pc:picChg>
        <pc:picChg chg="add mod">
          <ac:chgData name="Bauwens Arne" userId="4139ceab-ed7e-424e-b998-23df40353ed2" providerId="ADAL" clId="{989005D0-4771-4720-865C-0295C6AAACDF}" dt="2024-10-02T15:49:48.396" v="3935" actId="1076"/>
          <ac:picMkLst>
            <pc:docMk/>
            <pc:sldMk cId="1498534808" sldId="471"/>
            <ac:picMk id="4098" creationId="{A5556F29-034E-3727-D396-331CB3F1ACDF}"/>
          </ac:picMkLst>
        </pc:picChg>
      </pc:sldChg>
      <pc:sldChg chg="addSp delSp modSp new mod modNotesTx">
        <pc:chgData name="Bauwens Arne" userId="4139ceab-ed7e-424e-b998-23df40353ed2" providerId="ADAL" clId="{989005D0-4771-4720-865C-0295C6AAACDF}" dt="2024-10-03T08:53:24.764" v="7765" actId="20577"/>
        <pc:sldMkLst>
          <pc:docMk/>
          <pc:sldMk cId="2541950528" sldId="472"/>
        </pc:sldMkLst>
        <pc:spChg chg="del">
          <ac:chgData name="Bauwens Arne" userId="4139ceab-ed7e-424e-b998-23df40353ed2" providerId="ADAL" clId="{989005D0-4771-4720-865C-0295C6AAACDF}" dt="2024-10-02T15:34:30.022" v="3363" actId="478"/>
          <ac:spMkLst>
            <pc:docMk/>
            <pc:sldMk cId="2541950528" sldId="472"/>
            <ac:spMk id="2" creationId="{DA717144-9620-D45B-63FF-A6B26903FE97}"/>
          </ac:spMkLst>
        </pc:spChg>
        <pc:spChg chg="mod">
          <ac:chgData name="Bauwens Arne" userId="4139ceab-ed7e-424e-b998-23df40353ed2" providerId="ADAL" clId="{989005D0-4771-4720-865C-0295C6AAACDF}" dt="2024-10-02T15:32:36.796" v="3362" actId="20577"/>
          <ac:spMkLst>
            <pc:docMk/>
            <pc:sldMk cId="2541950528" sldId="472"/>
            <ac:spMk id="3" creationId="{E496C2F2-5440-3E41-31BB-EF378CAFA618}"/>
          </ac:spMkLst>
        </pc:spChg>
        <pc:picChg chg="add mod">
          <ac:chgData name="Bauwens Arne" userId="4139ceab-ed7e-424e-b998-23df40353ed2" providerId="ADAL" clId="{989005D0-4771-4720-865C-0295C6AAACDF}" dt="2024-10-02T15:40:10.337" v="3671" actId="1076"/>
          <ac:picMkLst>
            <pc:docMk/>
            <pc:sldMk cId="2541950528" sldId="472"/>
            <ac:picMk id="5122" creationId="{778383EB-F7BF-FDBD-3BBC-C47EF4D70AB0}"/>
          </ac:picMkLst>
        </pc:picChg>
        <pc:picChg chg="add mod">
          <ac:chgData name="Bauwens Arne" userId="4139ceab-ed7e-424e-b998-23df40353ed2" providerId="ADAL" clId="{989005D0-4771-4720-865C-0295C6AAACDF}" dt="2024-10-02T15:37:55.258" v="3525" actId="1076"/>
          <ac:picMkLst>
            <pc:docMk/>
            <pc:sldMk cId="2541950528" sldId="472"/>
            <ac:picMk id="5124" creationId="{6B131FE6-B9A2-9F17-5D57-BD48B392BDFE}"/>
          </ac:picMkLst>
        </pc:picChg>
      </pc:sldChg>
      <pc:sldChg chg="modSp add mod">
        <pc:chgData name="Bauwens Arne" userId="4139ceab-ed7e-424e-b998-23df40353ed2" providerId="ADAL" clId="{989005D0-4771-4720-865C-0295C6AAACDF}" dt="2024-10-02T15:41:46.938" v="3769" actId="20577"/>
        <pc:sldMkLst>
          <pc:docMk/>
          <pc:sldMk cId="255791664" sldId="473"/>
        </pc:sldMkLst>
        <pc:spChg chg="mod">
          <ac:chgData name="Bauwens Arne" userId="4139ceab-ed7e-424e-b998-23df40353ed2" providerId="ADAL" clId="{989005D0-4771-4720-865C-0295C6AAACDF}" dt="2024-10-02T15:41:46.938" v="3769" actId="20577"/>
          <ac:spMkLst>
            <pc:docMk/>
            <pc:sldMk cId="255791664" sldId="473"/>
            <ac:spMk id="2" creationId="{B58A1D46-61F0-C65E-8E11-246880BF0A72}"/>
          </ac:spMkLst>
        </pc:spChg>
      </pc:sldChg>
      <pc:sldChg chg="modSp new del mod">
        <pc:chgData name="Bauwens Arne" userId="4139ceab-ed7e-424e-b998-23df40353ed2" providerId="ADAL" clId="{989005D0-4771-4720-865C-0295C6AAACDF}" dt="2024-10-02T15:40:03.155" v="3669" actId="47"/>
        <pc:sldMkLst>
          <pc:docMk/>
          <pc:sldMk cId="777144057" sldId="473"/>
        </pc:sldMkLst>
        <pc:spChg chg="mod">
          <ac:chgData name="Bauwens Arne" userId="4139ceab-ed7e-424e-b998-23df40353ed2" providerId="ADAL" clId="{989005D0-4771-4720-865C-0295C6AAACDF}" dt="2024-10-02T15:39:42.294" v="3668" actId="12"/>
          <ac:spMkLst>
            <pc:docMk/>
            <pc:sldMk cId="777144057" sldId="473"/>
            <ac:spMk id="2" creationId="{CE3521ED-8749-E6EC-96F1-0C986EF8646B}"/>
          </ac:spMkLst>
        </pc:spChg>
        <pc:spChg chg="mod">
          <ac:chgData name="Bauwens Arne" userId="4139ceab-ed7e-424e-b998-23df40353ed2" providerId="ADAL" clId="{989005D0-4771-4720-865C-0295C6AAACDF}" dt="2024-10-02T15:39:38.650" v="3665" actId="20577"/>
          <ac:spMkLst>
            <pc:docMk/>
            <pc:sldMk cId="777144057" sldId="473"/>
            <ac:spMk id="3" creationId="{A602B724-F44E-B243-AD6A-B027E8C3D3E2}"/>
          </ac:spMkLst>
        </pc:spChg>
      </pc:sldChg>
      <pc:sldChg chg="add del">
        <pc:chgData name="Bauwens Arne" userId="4139ceab-ed7e-424e-b998-23df40353ed2" providerId="ADAL" clId="{989005D0-4771-4720-865C-0295C6AAACDF}" dt="2024-10-02T15:41:58.134" v="3772" actId="47"/>
        <pc:sldMkLst>
          <pc:docMk/>
          <pc:sldMk cId="2473958209" sldId="474"/>
        </pc:sldMkLst>
      </pc:sldChg>
      <pc:sldChg chg="addSp delSp modSp new mod modNotesTx">
        <pc:chgData name="Bauwens Arne" userId="4139ceab-ed7e-424e-b998-23df40353ed2" providerId="ADAL" clId="{989005D0-4771-4720-865C-0295C6AAACDF}" dt="2024-10-03T10:08:44.732" v="8590" actId="20577"/>
        <pc:sldMkLst>
          <pc:docMk/>
          <pc:sldMk cId="3426121400" sldId="475"/>
        </pc:sldMkLst>
        <pc:spChg chg="mod">
          <ac:chgData name="Bauwens Arne" userId="4139ceab-ed7e-424e-b998-23df40353ed2" providerId="ADAL" clId="{989005D0-4771-4720-865C-0295C6AAACDF}" dt="2024-10-03T10:08:44.732" v="8590" actId="20577"/>
          <ac:spMkLst>
            <pc:docMk/>
            <pc:sldMk cId="3426121400" sldId="475"/>
            <ac:spMk id="2" creationId="{1F2514A4-D078-0BB2-D0F9-A9279ACAE576}"/>
          </ac:spMkLst>
        </pc:spChg>
        <pc:spChg chg="mod">
          <ac:chgData name="Bauwens Arne" userId="4139ceab-ed7e-424e-b998-23df40353ed2" providerId="ADAL" clId="{989005D0-4771-4720-865C-0295C6AAACDF}" dt="2024-10-03T07:25:44.604" v="5409" actId="20577"/>
          <ac:spMkLst>
            <pc:docMk/>
            <pc:sldMk cId="3426121400" sldId="475"/>
            <ac:spMk id="3" creationId="{7C2AD7DC-6A23-0C27-98E4-CB2D307B3F97}"/>
          </ac:spMkLst>
        </pc:spChg>
        <pc:spChg chg="add">
          <ac:chgData name="Bauwens Arne" userId="4139ceab-ed7e-424e-b998-23df40353ed2" providerId="ADAL" clId="{989005D0-4771-4720-865C-0295C6AAACDF}" dt="2024-10-03T07:44:48.299" v="5729"/>
          <ac:spMkLst>
            <pc:docMk/>
            <pc:sldMk cId="3426121400" sldId="475"/>
            <ac:spMk id="6" creationId="{692D676C-C6A7-D50A-318B-E4543E1C9C56}"/>
          </ac:spMkLst>
        </pc:spChg>
        <pc:picChg chg="add mod">
          <ac:chgData name="Bauwens Arne" userId="4139ceab-ed7e-424e-b998-23df40353ed2" providerId="ADAL" clId="{989005D0-4771-4720-865C-0295C6AAACDF}" dt="2024-10-03T07:44:53.855" v="5732" actId="1076"/>
          <ac:picMkLst>
            <pc:docMk/>
            <pc:sldMk cId="3426121400" sldId="475"/>
            <ac:picMk id="7" creationId="{D9AE0A37-0B8F-031E-CA42-3B2025A4D417}"/>
          </ac:picMkLst>
        </pc:picChg>
        <pc:picChg chg="add mod">
          <ac:chgData name="Bauwens Arne" userId="4139ceab-ed7e-424e-b998-23df40353ed2" providerId="ADAL" clId="{989005D0-4771-4720-865C-0295C6AAACDF}" dt="2024-10-03T07:47:49.045" v="5817" actId="1076"/>
          <ac:picMkLst>
            <pc:docMk/>
            <pc:sldMk cId="3426121400" sldId="475"/>
            <ac:picMk id="9" creationId="{7FFD7961-1070-0B17-B9E6-8BAC116D1E98}"/>
          </ac:picMkLst>
        </pc:picChg>
        <pc:picChg chg="add mod">
          <ac:chgData name="Bauwens Arne" userId="4139ceab-ed7e-424e-b998-23df40353ed2" providerId="ADAL" clId="{989005D0-4771-4720-865C-0295C6AAACDF}" dt="2024-10-03T07:54:12.882" v="5956" actId="1076"/>
          <ac:picMkLst>
            <pc:docMk/>
            <pc:sldMk cId="3426121400" sldId="475"/>
            <ac:picMk id="11" creationId="{A001594B-5285-D3D6-AE44-E250E3F7BBF4}"/>
          </ac:picMkLst>
        </pc:picChg>
        <pc:picChg chg="add mod">
          <ac:chgData name="Bauwens Arne" userId="4139ceab-ed7e-424e-b998-23df40353ed2" providerId="ADAL" clId="{989005D0-4771-4720-865C-0295C6AAACDF}" dt="2024-10-03T07:54:18.431" v="5958" actId="1076"/>
          <ac:picMkLst>
            <pc:docMk/>
            <pc:sldMk cId="3426121400" sldId="475"/>
            <ac:picMk id="13" creationId="{768EFDA1-BBEC-6595-342C-AEE4633B6F02}"/>
          </ac:picMkLst>
        </pc:picChg>
        <pc:picChg chg="add mod">
          <ac:chgData name="Bauwens Arne" userId="4139ceab-ed7e-424e-b998-23df40353ed2" providerId="ADAL" clId="{989005D0-4771-4720-865C-0295C6AAACDF}" dt="2024-10-03T07:41:42.814" v="5655" actId="1076"/>
          <ac:picMkLst>
            <pc:docMk/>
            <pc:sldMk cId="3426121400" sldId="475"/>
            <ac:picMk id="1026" creationId="{A39EDCD6-C7FB-5156-4D7B-26C86646FC65}"/>
          </ac:picMkLst>
        </pc:picChg>
        <pc:picChg chg="add mod">
          <ac:chgData name="Bauwens Arne" userId="4139ceab-ed7e-424e-b998-23df40353ed2" providerId="ADAL" clId="{989005D0-4771-4720-865C-0295C6AAACDF}" dt="2024-10-03T07:47:50.425" v="5818" actId="1076"/>
          <ac:picMkLst>
            <pc:docMk/>
            <pc:sldMk cId="3426121400" sldId="475"/>
            <ac:picMk id="1028" creationId="{DAF81D8F-6758-43A0-5DE2-61244C6601C9}"/>
          </ac:picMkLst>
        </pc:picChg>
        <pc:picChg chg="add mod">
          <ac:chgData name="Bauwens Arne" userId="4139ceab-ed7e-424e-b998-23df40353ed2" providerId="ADAL" clId="{989005D0-4771-4720-865C-0295C6AAACDF}" dt="2024-10-03T07:52:10.939" v="5881" actId="1076"/>
          <ac:picMkLst>
            <pc:docMk/>
            <pc:sldMk cId="3426121400" sldId="475"/>
            <ac:picMk id="1032" creationId="{C37B16FB-E8CD-72A8-F145-52872617609A}"/>
          </ac:picMkLst>
        </pc:picChg>
        <pc:picChg chg="add del mod">
          <ac:chgData name="Bauwens Arne" userId="4139ceab-ed7e-424e-b998-23df40353ed2" providerId="ADAL" clId="{989005D0-4771-4720-865C-0295C6AAACDF}" dt="2024-10-03T07:53:36.325" v="5951" actId="21"/>
          <ac:picMkLst>
            <pc:docMk/>
            <pc:sldMk cId="3426121400" sldId="475"/>
            <ac:picMk id="1034" creationId="{6E0408F6-3561-369A-28DE-2501E32FD7D4}"/>
          </ac:picMkLst>
        </pc:picChg>
      </pc:sldChg>
      <pc:sldChg chg="addSp modSp new mod">
        <pc:chgData name="Bauwens Arne" userId="4139ceab-ed7e-424e-b998-23df40353ed2" providerId="ADAL" clId="{989005D0-4771-4720-865C-0295C6AAACDF}" dt="2024-10-02T21:41:02.742" v="4610" actId="20577"/>
        <pc:sldMkLst>
          <pc:docMk/>
          <pc:sldMk cId="1249011194" sldId="476"/>
        </pc:sldMkLst>
        <pc:spChg chg="mod">
          <ac:chgData name="Bauwens Arne" userId="4139ceab-ed7e-424e-b998-23df40353ed2" providerId="ADAL" clId="{989005D0-4771-4720-865C-0295C6AAACDF}" dt="2024-10-02T21:41:02.742" v="4610" actId="20577"/>
          <ac:spMkLst>
            <pc:docMk/>
            <pc:sldMk cId="1249011194" sldId="476"/>
            <ac:spMk id="2" creationId="{16289708-61F0-2EA6-2106-17C1FA505B0F}"/>
          </ac:spMkLst>
        </pc:spChg>
        <pc:spChg chg="mod">
          <ac:chgData name="Bauwens Arne" userId="4139ceab-ed7e-424e-b998-23df40353ed2" providerId="ADAL" clId="{989005D0-4771-4720-865C-0295C6AAACDF}" dt="2024-10-02T15:42:11.086" v="3783" actId="20577"/>
          <ac:spMkLst>
            <pc:docMk/>
            <pc:sldMk cId="1249011194" sldId="476"/>
            <ac:spMk id="3" creationId="{E01DB94B-350B-1F95-C802-508AA1F8381D}"/>
          </ac:spMkLst>
        </pc:spChg>
        <pc:picChg chg="add mod">
          <ac:chgData name="Bauwens Arne" userId="4139ceab-ed7e-424e-b998-23df40353ed2" providerId="ADAL" clId="{989005D0-4771-4720-865C-0295C6AAACDF}" dt="2024-10-02T21:39:14.738" v="4435" actId="1076"/>
          <ac:picMkLst>
            <pc:docMk/>
            <pc:sldMk cId="1249011194" sldId="476"/>
            <ac:picMk id="7" creationId="{BA5B4E17-4C7B-C8DF-7605-5BD1CFFF6CCA}"/>
          </ac:picMkLst>
        </pc:picChg>
        <pc:picChg chg="add mod">
          <ac:chgData name="Bauwens Arne" userId="4139ceab-ed7e-424e-b998-23df40353ed2" providerId="ADAL" clId="{989005D0-4771-4720-865C-0295C6AAACDF}" dt="2024-10-02T21:20:03.595" v="4432" actId="1076"/>
          <ac:picMkLst>
            <pc:docMk/>
            <pc:sldMk cId="1249011194" sldId="476"/>
            <ac:picMk id="7170" creationId="{635BF1B7-E701-1792-4033-9305EEF5F885}"/>
          </ac:picMkLst>
        </pc:picChg>
      </pc:sldChg>
      <pc:sldChg chg="addSp delSp modSp new mod modNotesTx">
        <pc:chgData name="Bauwens Arne" userId="4139ceab-ed7e-424e-b998-23df40353ed2" providerId="ADAL" clId="{989005D0-4771-4720-865C-0295C6AAACDF}" dt="2024-10-02T15:47:48.735" v="3920" actId="20577"/>
        <pc:sldMkLst>
          <pc:docMk/>
          <pc:sldMk cId="2496221967" sldId="477"/>
        </pc:sldMkLst>
        <pc:spChg chg="del">
          <ac:chgData name="Bauwens Arne" userId="4139ceab-ed7e-424e-b998-23df40353ed2" providerId="ADAL" clId="{989005D0-4771-4720-865C-0295C6AAACDF}" dt="2024-10-02T15:46:50.980" v="3873" actId="478"/>
          <ac:spMkLst>
            <pc:docMk/>
            <pc:sldMk cId="2496221967" sldId="477"/>
            <ac:spMk id="2" creationId="{C3A5AA0E-4500-B105-124F-690EE0CD4254}"/>
          </ac:spMkLst>
        </pc:spChg>
        <pc:spChg chg="mod">
          <ac:chgData name="Bauwens Arne" userId="4139ceab-ed7e-424e-b998-23df40353ed2" providerId="ADAL" clId="{989005D0-4771-4720-865C-0295C6AAACDF}" dt="2024-10-02T15:46:48.179" v="3872" actId="20577"/>
          <ac:spMkLst>
            <pc:docMk/>
            <pc:sldMk cId="2496221967" sldId="477"/>
            <ac:spMk id="3" creationId="{CD4FBB7E-3387-6BC5-5482-9CE02C557B0B}"/>
          </ac:spMkLst>
        </pc:spChg>
        <pc:picChg chg="add mod">
          <ac:chgData name="Bauwens Arne" userId="4139ceab-ed7e-424e-b998-23df40353ed2" providerId="ADAL" clId="{989005D0-4771-4720-865C-0295C6AAACDF}" dt="2024-10-02T15:47:11.570" v="3876" actId="1076"/>
          <ac:picMkLst>
            <pc:docMk/>
            <pc:sldMk cId="2496221967" sldId="477"/>
            <ac:picMk id="7" creationId="{07E4B290-B150-4F9B-DFB0-59B207563FB4}"/>
          </ac:picMkLst>
        </pc:picChg>
      </pc:sldChg>
      <pc:sldChg chg="new del">
        <pc:chgData name="Bauwens Arne" userId="4139ceab-ed7e-424e-b998-23df40353ed2" providerId="ADAL" clId="{989005D0-4771-4720-865C-0295C6AAACDF}" dt="2024-10-02T15:48:55.905" v="3922" actId="47"/>
        <pc:sldMkLst>
          <pc:docMk/>
          <pc:sldMk cId="105163448" sldId="478"/>
        </pc:sldMkLst>
      </pc:sldChg>
      <pc:sldChg chg="addSp delSp modSp new mod modNotesTx">
        <pc:chgData name="Bauwens Arne" userId="4139ceab-ed7e-424e-b998-23df40353ed2" providerId="ADAL" clId="{989005D0-4771-4720-865C-0295C6AAACDF}" dt="2024-10-02T21:08:14.740" v="4361" actId="20577"/>
        <pc:sldMkLst>
          <pc:docMk/>
          <pc:sldMk cId="3705409186" sldId="478"/>
        </pc:sldMkLst>
        <pc:spChg chg="mod">
          <ac:chgData name="Bauwens Arne" userId="4139ceab-ed7e-424e-b998-23df40353ed2" providerId="ADAL" clId="{989005D0-4771-4720-865C-0295C6AAACDF}" dt="2024-10-02T21:04:25.404" v="4118" actId="14100"/>
          <ac:spMkLst>
            <pc:docMk/>
            <pc:sldMk cId="3705409186" sldId="478"/>
            <ac:spMk id="2" creationId="{082810C5-0A4B-72E5-CBD6-324D6C7886CD}"/>
          </ac:spMkLst>
        </pc:spChg>
        <pc:spChg chg="mod">
          <ac:chgData name="Bauwens Arne" userId="4139ceab-ed7e-424e-b998-23df40353ed2" providerId="ADAL" clId="{989005D0-4771-4720-865C-0295C6AAACDF}" dt="2024-10-02T15:56:23.140" v="3997" actId="20577"/>
          <ac:spMkLst>
            <pc:docMk/>
            <pc:sldMk cId="3705409186" sldId="478"/>
            <ac:spMk id="3" creationId="{518A5E44-CEF2-C847-B285-6999D502225E}"/>
          </ac:spMkLst>
        </pc:spChg>
        <pc:picChg chg="add mod">
          <ac:chgData name="Bauwens Arne" userId="4139ceab-ed7e-424e-b998-23df40353ed2" providerId="ADAL" clId="{989005D0-4771-4720-865C-0295C6AAACDF}" dt="2024-10-02T21:06:13.718" v="4131" actId="1076"/>
          <ac:picMkLst>
            <pc:docMk/>
            <pc:sldMk cId="3705409186" sldId="478"/>
            <ac:picMk id="6146" creationId="{FC8B6055-26EB-5454-F9D1-90784C6C09DC}"/>
          </ac:picMkLst>
        </pc:picChg>
        <pc:picChg chg="add del mod">
          <ac:chgData name="Bauwens Arne" userId="4139ceab-ed7e-424e-b998-23df40353ed2" providerId="ADAL" clId="{989005D0-4771-4720-865C-0295C6AAACDF}" dt="2024-10-02T21:05:03.955" v="4126" actId="478"/>
          <ac:picMkLst>
            <pc:docMk/>
            <pc:sldMk cId="3705409186" sldId="478"/>
            <ac:picMk id="6148" creationId="{DC7F37C8-1607-0009-35F1-8DC55D0B0D77}"/>
          </ac:picMkLst>
        </pc:picChg>
        <pc:picChg chg="add mod">
          <ac:chgData name="Bauwens Arne" userId="4139ceab-ed7e-424e-b998-23df40353ed2" providerId="ADAL" clId="{989005D0-4771-4720-865C-0295C6AAACDF}" dt="2024-10-02T21:06:18.707" v="4134" actId="1076"/>
          <ac:picMkLst>
            <pc:docMk/>
            <pc:sldMk cId="3705409186" sldId="478"/>
            <ac:picMk id="6150" creationId="{E3B4F53C-66FA-91A6-5996-CD3B5307A936}"/>
          </ac:picMkLst>
        </pc:picChg>
      </pc:sldChg>
      <pc:sldChg chg="addSp delSp modSp add del mod">
        <pc:chgData name="Bauwens Arne" userId="4139ceab-ed7e-424e-b998-23df40353ed2" providerId="ADAL" clId="{989005D0-4771-4720-865C-0295C6AAACDF}" dt="2024-10-02T15:55:57.183" v="3966"/>
        <pc:sldMkLst>
          <pc:docMk/>
          <pc:sldMk cId="3828442820" sldId="478"/>
        </pc:sldMkLst>
        <pc:spChg chg="mod">
          <ac:chgData name="Bauwens Arne" userId="4139ceab-ed7e-424e-b998-23df40353ed2" providerId="ADAL" clId="{989005D0-4771-4720-865C-0295C6AAACDF}" dt="2024-10-02T15:55:56.837" v="3965" actId="20577"/>
          <ac:spMkLst>
            <pc:docMk/>
            <pc:sldMk cId="3828442820" sldId="478"/>
            <ac:spMk id="8" creationId="{8573C9D3-E7B2-6D9D-BDDA-2C22DD54C08F}"/>
          </ac:spMkLst>
        </pc:spChg>
        <pc:picChg chg="add del">
          <ac:chgData name="Bauwens Arne" userId="4139ceab-ed7e-424e-b998-23df40353ed2" providerId="ADAL" clId="{989005D0-4771-4720-865C-0295C6AAACDF}" dt="2024-10-02T15:55:46.699" v="3962" actId="478"/>
          <ac:picMkLst>
            <pc:docMk/>
            <pc:sldMk cId="3828442820" sldId="478"/>
            <ac:picMk id="7" creationId="{1BD1B123-829D-F779-1F88-C62DF827C349}"/>
          </ac:picMkLst>
        </pc:picChg>
      </pc:sldChg>
      <pc:sldChg chg="addSp delSp modSp new mod modNotesTx">
        <pc:chgData name="Bauwens Arne" userId="4139ceab-ed7e-424e-b998-23df40353ed2" providerId="ADAL" clId="{989005D0-4771-4720-865C-0295C6AAACDF}" dt="2024-10-02T21:44:48.035" v="4750" actId="20577"/>
        <pc:sldMkLst>
          <pc:docMk/>
          <pc:sldMk cId="190083670" sldId="479"/>
        </pc:sldMkLst>
        <pc:spChg chg="del">
          <ac:chgData name="Bauwens Arne" userId="4139ceab-ed7e-424e-b998-23df40353ed2" providerId="ADAL" clId="{989005D0-4771-4720-865C-0295C6AAACDF}" dt="2024-10-02T21:43:12.804" v="4623" actId="478"/>
          <ac:spMkLst>
            <pc:docMk/>
            <pc:sldMk cId="190083670" sldId="479"/>
            <ac:spMk id="2" creationId="{3FA5284E-BC75-5BFB-83BF-B20C585EF9B2}"/>
          </ac:spMkLst>
        </pc:spChg>
        <pc:spChg chg="mod">
          <ac:chgData name="Bauwens Arne" userId="4139ceab-ed7e-424e-b998-23df40353ed2" providerId="ADAL" clId="{989005D0-4771-4720-865C-0295C6AAACDF}" dt="2024-10-02T21:44:06.064" v="4731" actId="20577"/>
          <ac:spMkLst>
            <pc:docMk/>
            <pc:sldMk cId="190083670" sldId="479"/>
            <ac:spMk id="3" creationId="{8A58F76D-5132-3DAE-F2B1-2B511E6BE635}"/>
          </ac:spMkLst>
        </pc:spChg>
        <pc:picChg chg="add mod">
          <ac:chgData name="Bauwens Arne" userId="4139ceab-ed7e-424e-b998-23df40353ed2" providerId="ADAL" clId="{989005D0-4771-4720-865C-0295C6AAACDF}" dt="2024-10-02T21:43:19.087" v="4627" actId="1076"/>
          <ac:picMkLst>
            <pc:docMk/>
            <pc:sldMk cId="190083670" sldId="479"/>
            <ac:picMk id="7" creationId="{BE636821-5ED2-E14C-2266-CDF4D0797976}"/>
          </ac:picMkLst>
        </pc:picChg>
      </pc:sldChg>
      <pc:sldChg chg="addSp modSp new mod modNotesTx">
        <pc:chgData name="Bauwens Arne" userId="4139ceab-ed7e-424e-b998-23df40353ed2" providerId="ADAL" clId="{989005D0-4771-4720-865C-0295C6AAACDF}" dt="2024-10-03T09:51:33.889" v="8588" actId="20577"/>
        <pc:sldMkLst>
          <pc:docMk/>
          <pc:sldMk cId="3945904208" sldId="480"/>
        </pc:sldMkLst>
        <pc:spChg chg="mod">
          <ac:chgData name="Bauwens Arne" userId="4139ceab-ed7e-424e-b998-23df40353ed2" providerId="ADAL" clId="{989005D0-4771-4720-865C-0295C6AAACDF}" dt="2024-10-03T09:47:54.679" v="8567" actId="20577"/>
          <ac:spMkLst>
            <pc:docMk/>
            <pc:sldMk cId="3945904208" sldId="480"/>
            <ac:spMk id="2" creationId="{F1DD9FE0-2043-23FB-C0FA-5514E38AA78C}"/>
          </ac:spMkLst>
        </pc:spChg>
        <pc:spChg chg="mod">
          <ac:chgData name="Bauwens Arne" userId="4139ceab-ed7e-424e-b998-23df40353ed2" providerId="ADAL" clId="{989005D0-4771-4720-865C-0295C6AAACDF}" dt="2024-10-02T21:54:20.342" v="4988" actId="20577"/>
          <ac:spMkLst>
            <pc:docMk/>
            <pc:sldMk cId="3945904208" sldId="480"/>
            <ac:spMk id="3" creationId="{BF7B3054-0771-6F0A-69B2-6E075A6B8861}"/>
          </ac:spMkLst>
        </pc:spChg>
        <pc:picChg chg="add mod">
          <ac:chgData name="Bauwens Arne" userId="4139ceab-ed7e-424e-b998-23df40353ed2" providerId="ADAL" clId="{989005D0-4771-4720-865C-0295C6AAACDF}" dt="2024-10-03T09:48:16.145" v="8579" actId="1035"/>
          <ac:picMkLst>
            <pc:docMk/>
            <pc:sldMk cId="3945904208" sldId="480"/>
            <ac:picMk id="7" creationId="{D26A14AB-9B37-E57B-D414-C99C9F601853}"/>
          </ac:picMkLst>
        </pc:picChg>
        <pc:picChg chg="add mod">
          <ac:chgData name="Bauwens Arne" userId="4139ceab-ed7e-424e-b998-23df40353ed2" providerId="ADAL" clId="{989005D0-4771-4720-865C-0295C6AAACDF}" dt="2024-10-02T21:56:53.022" v="5208" actId="1076"/>
          <ac:picMkLst>
            <pc:docMk/>
            <pc:sldMk cId="3945904208" sldId="480"/>
            <ac:picMk id="9" creationId="{0A7DBCF8-4D31-6678-60BC-35BB0EF9DB24}"/>
          </ac:picMkLst>
        </pc:picChg>
        <pc:picChg chg="add mod">
          <ac:chgData name="Bauwens Arne" userId="4139ceab-ed7e-424e-b998-23df40353ed2" providerId="ADAL" clId="{989005D0-4771-4720-865C-0295C6AAACDF}" dt="2024-10-02T21:57:33.015" v="5212" actId="14100"/>
          <ac:picMkLst>
            <pc:docMk/>
            <pc:sldMk cId="3945904208" sldId="480"/>
            <ac:picMk id="11" creationId="{333E2F66-46E1-AC1F-C05C-76E28F5748CE}"/>
          </ac:picMkLst>
        </pc:picChg>
      </pc:sldChg>
      <pc:sldChg chg="addSp delSp modSp new mod">
        <pc:chgData name="Bauwens Arne" userId="4139ceab-ed7e-424e-b998-23df40353ed2" providerId="ADAL" clId="{989005D0-4771-4720-865C-0295C6AAACDF}" dt="2024-10-02T22:00:50.054" v="5385" actId="1076"/>
        <pc:sldMkLst>
          <pc:docMk/>
          <pc:sldMk cId="949653684" sldId="481"/>
        </pc:sldMkLst>
        <pc:spChg chg="del">
          <ac:chgData name="Bauwens Arne" userId="4139ceab-ed7e-424e-b998-23df40353ed2" providerId="ADAL" clId="{989005D0-4771-4720-865C-0295C6AAACDF}" dt="2024-10-02T21:59:57.746" v="5370" actId="478"/>
          <ac:spMkLst>
            <pc:docMk/>
            <pc:sldMk cId="949653684" sldId="481"/>
            <ac:spMk id="2" creationId="{5BF33EDF-8E53-1F9E-92BA-E3621C1DB1CC}"/>
          </ac:spMkLst>
        </pc:spChg>
        <pc:spChg chg="mod">
          <ac:chgData name="Bauwens Arne" userId="4139ceab-ed7e-424e-b998-23df40353ed2" providerId="ADAL" clId="{989005D0-4771-4720-865C-0295C6AAACDF}" dt="2024-10-02T21:59:32.404" v="5369" actId="20577"/>
          <ac:spMkLst>
            <pc:docMk/>
            <pc:sldMk cId="949653684" sldId="481"/>
            <ac:spMk id="3" creationId="{70294E81-953D-CA6B-C0D4-477774BFBE67}"/>
          </ac:spMkLst>
        </pc:spChg>
        <pc:picChg chg="add mod">
          <ac:chgData name="Bauwens Arne" userId="4139ceab-ed7e-424e-b998-23df40353ed2" providerId="ADAL" clId="{989005D0-4771-4720-865C-0295C6AAACDF}" dt="2024-10-02T22:00:50.054" v="5385" actId="1076"/>
          <ac:picMkLst>
            <pc:docMk/>
            <pc:sldMk cId="949653684" sldId="481"/>
            <ac:picMk id="7" creationId="{67EC5DE0-B603-33A9-7A57-3E374AB369B5}"/>
          </ac:picMkLst>
        </pc:picChg>
        <pc:picChg chg="add mod">
          <ac:chgData name="Bauwens Arne" userId="4139ceab-ed7e-424e-b998-23df40353ed2" providerId="ADAL" clId="{989005D0-4771-4720-865C-0295C6AAACDF}" dt="2024-10-02T22:00:47.859" v="5384" actId="1076"/>
          <ac:picMkLst>
            <pc:docMk/>
            <pc:sldMk cId="949653684" sldId="481"/>
            <ac:picMk id="9" creationId="{62FA69FE-90F4-4FF6-E474-CAEE4196D657}"/>
          </ac:picMkLst>
        </pc:picChg>
      </pc:sldChg>
      <pc:sldChg chg="addSp modSp new mod">
        <pc:chgData name="Bauwens Arne" userId="4139ceab-ed7e-424e-b998-23df40353ed2" providerId="ADAL" clId="{989005D0-4771-4720-865C-0295C6AAACDF}" dt="2024-10-03T08:02:40.584" v="6335" actId="1076"/>
        <pc:sldMkLst>
          <pc:docMk/>
          <pc:sldMk cId="778044493" sldId="482"/>
        </pc:sldMkLst>
        <pc:spChg chg="mod">
          <ac:chgData name="Bauwens Arne" userId="4139ceab-ed7e-424e-b998-23df40353ed2" providerId="ADAL" clId="{989005D0-4771-4720-865C-0295C6AAACDF}" dt="2024-10-03T08:02:28.137" v="6333" actId="20577"/>
          <ac:spMkLst>
            <pc:docMk/>
            <pc:sldMk cId="778044493" sldId="482"/>
            <ac:spMk id="2" creationId="{59FE9F05-2485-78B4-5D86-D80095F9EF1E}"/>
          </ac:spMkLst>
        </pc:spChg>
        <pc:spChg chg="mod">
          <ac:chgData name="Bauwens Arne" userId="4139ceab-ed7e-424e-b998-23df40353ed2" providerId="ADAL" clId="{989005D0-4771-4720-865C-0295C6AAACDF}" dt="2024-10-03T07:56:20.759" v="5976" actId="20577"/>
          <ac:spMkLst>
            <pc:docMk/>
            <pc:sldMk cId="778044493" sldId="482"/>
            <ac:spMk id="3" creationId="{73832160-9F1B-207F-572D-85468FEBA5DB}"/>
          </ac:spMkLst>
        </pc:spChg>
        <pc:picChg chg="add mod">
          <ac:chgData name="Bauwens Arne" userId="4139ceab-ed7e-424e-b998-23df40353ed2" providerId="ADAL" clId="{989005D0-4771-4720-865C-0295C6AAACDF}" dt="2024-10-03T07:56:25.922" v="5978" actId="1076"/>
          <ac:picMkLst>
            <pc:docMk/>
            <pc:sldMk cId="778044493" sldId="482"/>
            <ac:picMk id="6" creationId="{173E7A54-BB7A-12FA-F6F4-112BB97F4A01}"/>
          </ac:picMkLst>
        </pc:picChg>
        <pc:picChg chg="add mod">
          <ac:chgData name="Bauwens Arne" userId="4139ceab-ed7e-424e-b998-23df40353ed2" providerId="ADAL" clId="{989005D0-4771-4720-865C-0295C6AAACDF}" dt="2024-10-03T08:02:40.584" v="6335" actId="1076"/>
          <ac:picMkLst>
            <pc:docMk/>
            <pc:sldMk cId="778044493" sldId="482"/>
            <ac:picMk id="7" creationId="{DCD4F6EF-5B02-67E4-297C-CDBBC31EFE51}"/>
          </ac:picMkLst>
        </pc:picChg>
        <pc:picChg chg="add mod">
          <ac:chgData name="Bauwens Arne" userId="4139ceab-ed7e-424e-b998-23df40353ed2" providerId="ADAL" clId="{989005D0-4771-4720-865C-0295C6AAACDF}" dt="2024-10-03T07:56:24.380" v="5977" actId="1076"/>
          <ac:picMkLst>
            <pc:docMk/>
            <pc:sldMk cId="778044493" sldId="482"/>
            <ac:picMk id="1034" creationId="{6E0408F6-3561-369A-28DE-2501E32FD7D4}"/>
          </ac:picMkLst>
        </pc:picChg>
      </pc:sldChg>
      <pc:sldChg chg="addSp modSp new mod modAnim modNotesTx">
        <pc:chgData name="Bauwens Arne" userId="4139ceab-ed7e-424e-b998-23df40353ed2" providerId="ADAL" clId="{989005D0-4771-4720-865C-0295C6AAACDF}" dt="2024-10-03T08:06:49.043" v="6533" actId="1076"/>
        <pc:sldMkLst>
          <pc:docMk/>
          <pc:sldMk cId="565803202" sldId="483"/>
        </pc:sldMkLst>
        <pc:spChg chg="mod">
          <ac:chgData name="Bauwens Arne" userId="4139ceab-ed7e-424e-b998-23df40353ed2" providerId="ADAL" clId="{989005D0-4771-4720-865C-0295C6AAACDF}" dt="2024-10-03T08:04:41.190" v="6483" actId="20577"/>
          <ac:spMkLst>
            <pc:docMk/>
            <pc:sldMk cId="565803202" sldId="483"/>
            <ac:spMk id="2" creationId="{DA1BF088-E916-1F78-8137-CBE6CCFA135C}"/>
          </ac:spMkLst>
        </pc:spChg>
        <pc:spChg chg="mod">
          <ac:chgData name="Bauwens Arne" userId="4139ceab-ed7e-424e-b998-23df40353ed2" providerId="ADAL" clId="{989005D0-4771-4720-865C-0295C6AAACDF}" dt="2024-10-03T08:06:02.022" v="6511" actId="20577"/>
          <ac:spMkLst>
            <pc:docMk/>
            <pc:sldMk cId="565803202" sldId="483"/>
            <ac:spMk id="3" creationId="{D9B8BF58-EB80-F0B3-80F0-75D3AF327DC4}"/>
          </ac:spMkLst>
        </pc:spChg>
        <pc:picChg chg="add mod">
          <ac:chgData name="Bauwens Arne" userId="4139ceab-ed7e-424e-b998-23df40353ed2" providerId="ADAL" clId="{989005D0-4771-4720-865C-0295C6AAACDF}" dt="2024-10-03T08:05:02.368" v="6487" actId="14100"/>
          <ac:picMkLst>
            <pc:docMk/>
            <pc:sldMk cId="565803202" sldId="483"/>
            <ac:picMk id="6" creationId="{43B37803-E303-08CC-C9D0-5ED8DD2ED68E}"/>
          </ac:picMkLst>
        </pc:picChg>
        <pc:picChg chg="add mod">
          <ac:chgData name="Bauwens Arne" userId="4139ceab-ed7e-424e-b998-23df40353ed2" providerId="ADAL" clId="{989005D0-4771-4720-865C-0295C6AAACDF}" dt="2024-10-03T08:06:49.043" v="6533" actId="1076"/>
          <ac:picMkLst>
            <pc:docMk/>
            <pc:sldMk cId="565803202" sldId="483"/>
            <ac:picMk id="7" creationId="{132629E2-4B1D-2096-E5BE-F044BC13AFF6}"/>
          </ac:picMkLst>
        </pc:picChg>
        <pc:picChg chg="add mod">
          <ac:chgData name="Bauwens Arne" userId="4139ceab-ed7e-424e-b998-23df40353ed2" providerId="ADAL" clId="{989005D0-4771-4720-865C-0295C6AAACDF}" dt="2024-10-03T08:05:14.944" v="6492" actId="1076"/>
          <ac:picMkLst>
            <pc:docMk/>
            <pc:sldMk cId="565803202" sldId="483"/>
            <ac:picMk id="8" creationId="{65C272CD-1859-D6C0-DEDD-251EBCED970E}"/>
          </ac:picMkLst>
        </pc:picChg>
        <pc:picChg chg="add mod">
          <ac:chgData name="Bauwens Arne" userId="4139ceab-ed7e-424e-b998-23df40353ed2" providerId="ADAL" clId="{989005D0-4771-4720-865C-0295C6AAACDF}" dt="2024-10-03T08:06:46.677" v="6532" actId="1076"/>
          <ac:picMkLst>
            <pc:docMk/>
            <pc:sldMk cId="565803202" sldId="483"/>
            <ac:picMk id="10" creationId="{9B142BA5-EBB0-5A93-6DD0-2B8BF47A336D}"/>
          </ac:picMkLst>
        </pc:picChg>
      </pc:sldChg>
      <pc:sldChg chg="addSp modSp new mod">
        <pc:chgData name="Bauwens Arne" userId="4139ceab-ed7e-424e-b998-23df40353ed2" providerId="ADAL" clId="{989005D0-4771-4720-865C-0295C6AAACDF}" dt="2024-10-03T08:17:26.759" v="6887" actId="20577"/>
        <pc:sldMkLst>
          <pc:docMk/>
          <pc:sldMk cId="2068311347" sldId="484"/>
        </pc:sldMkLst>
        <pc:spChg chg="mod">
          <ac:chgData name="Bauwens Arne" userId="4139ceab-ed7e-424e-b998-23df40353ed2" providerId="ADAL" clId="{989005D0-4771-4720-865C-0295C6AAACDF}" dt="2024-10-03T08:08:44.386" v="6679" actId="20577"/>
          <ac:spMkLst>
            <pc:docMk/>
            <pc:sldMk cId="2068311347" sldId="484"/>
            <ac:spMk id="2" creationId="{1A73E2A2-C3EC-4E25-ED69-62B6189D305A}"/>
          </ac:spMkLst>
        </pc:spChg>
        <pc:spChg chg="mod">
          <ac:chgData name="Bauwens Arne" userId="4139ceab-ed7e-424e-b998-23df40353ed2" providerId="ADAL" clId="{989005D0-4771-4720-865C-0295C6AAACDF}" dt="2024-10-03T08:07:12.668" v="6553" actId="20577"/>
          <ac:spMkLst>
            <pc:docMk/>
            <pc:sldMk cId="2068311347" sldId="484"/>
            <ac:spMk id="3" creationId="{D2CE85A1-C511-D3C0-676E-CA2374725A54}"/>
          </ac:spMkLst>
        </pc:spChg>
        <pc:spChg chg="add mod">
          <ac:chgData name="Bauwens Arne" userId="4139ceab-ed7e-424e-b998-23df40353ed2" providerId="ADAL" clId="{989005D0-4771-4720-865C-0295C6AAACDF}" dt="2024-10-03T08:17:26.759" v="6887" actId="20577"/>
          <ac:spMkLst>
            <pc:docMk/>
            <pc:sldMk cId="2068311347" sldId="484"/>
            <ac:spMk id="8" creationId="{E9BEB871-77B9-E26C-2C2B-8AFFC52947D9}"/>
          </ac:spMkLst>
        </pc:spChg>
        <pc:picChg chg="add mod">
          <ac:chgData name="Bauwens Arne" userId="4139ceab-ed7e-424e-b998-23df40353ed2" providerId="ADAL" clId="{989005D0-4771-4720-865C-0295C6AAACDF}" dt="2024-10-03T08:10:54.656" v="6708" actId="1076"/>
          <ac:picMkLst>
            <pc:docMk/>
            <pc:sldMk cId="2068311347" sldId="484"/>
            <ac:picMk id="6" creationId="{13010E38-A128-69F6-86F5-E5AA32523599}"/>
          </ac:picMkLst>
        </pc:picChg>
        <pc:picChg chg="add mod">
          <ac:chgData name="Bauwens Arne" userId="4139ceab-ed7e-424e-b998-23df40353ed2" providerId="ADAL" clId="{989005D0-4771-4720-865C-0295C6AAACDF}" dt="2024-10-03T08:16:06.430" v="6711" actId="1076"/>
          <ac:picMkLst>
            <pc:docMk/>
            <pc:sldMk cId="2068311347" sldId="484"/>
            <ac:picMk id="7" creationId="{AB2916D3-5DF4-893C-CFAD-FB3D76FAF597}"/>
          </ac:picMkLst>
        </pc:picChg>
      </pc:sldChg>
      <pc:sldChg chg="addSp modSp new mod modAnim">
        <pc:chgData name="Bauwens Arne" userId="4139ceab-ed7e-424e-b998-23df40353ed2" providerId="ADAL" clId="{989005D0-4771-4720-865C-0295C6AAACDF}" dt="2024-10-03T10:25:30.044" v="8608" actId="20577"/>
        <pc:sldMkLst>
          <pc:docMk/>
          <pc:sldMk cId="4000515396" sldId="485"/>
        </pc:sldMkLst>
        <pc:spChg chg="mod">
          <ac:chgData name="Bauwens Arne" userId="4139ceab-ed7e-424e-b998-23df40353ed2" providerId="ADAL" clId="{989005D0-4771-4720-865C-0295C6AAACDF}" dt="2024-10-03T10:25:30.044" v="8608" actId="20577"/>
          <ac:spMkLst>
            <pc:docMk/>
            <pc:sldMk cId="4000515396" sldId="485"/>
            <ac:spMk id="2" creationId="{5A58F474-BC67-1727-5268-40C8802C7DFE}"/>
          </ac:spMkLst>
        </pc:spChg>
        <pc:spChg chg="mod">
          <ac:chgData name="Bauwens Arne" userId="4139ceab-ed7e-424e-b998-23df40353ed2" providerId="ADAL" clId="{989005D0-4771-4720-865C-0295C6AAACDF}" dt="2024-10-03T08:17:47.562" v="6904" actId="20577"/>
          <ac:spMkLst>
            <pc:docMk/>
            <pc:sldMk cId="4000515396" sldId="485"/>
            <ac:spMk id="3" creationId="{8F8FED66-6640-E38E-91CE-31603C9FADB5}"/>
          </ac:spMkLst>
        </pc:spChg>
        <pc:spChg chg="add mod">
          <ac:chgData name="Bauwens Arne" userId="4139ceab-ed7e-424e-b998-23df40353ed2" providerId="ADAL" clId="{989005D0-4771-4720-865C-0295C6AAACDF}" dt="2024-10-03T08:20:59.925" v="7078" actId="403"/>
          <ac:spMkLst>
            <pc:docMk/>
            <pc:sldMk cId="4000515396" sldId="485"/>
            <ac:spMk id="8" creationId="{64199D1D-6C9B-31CE-9441-B109A11E6D9D}"/>
          </ac:spMkLst>
        </pc:spChg>
        <pc:picChg chg="add mod">
          <ac:chgData name="Bauwens Arne" userId="4139ceab-ed7e-424e-b998-23df40353ed2" providerId="ADAL" clId="{989005D0-4771-4720-865C-0295C6AAACDF}" dt="2024-10-03T08:21:29.295" v="7099" actId="1076"/>
          <ac:picMkLst>
            <pc:docMk/>
            <pc:sldMk cId="4000515396" sldId="485"/>
            <ac:picMk id="6" creationId="{424DF458-9D4C-A4EE-3A96-93C872A79A94}"/>
          </ac:picMkLst>
        </pc:picChg>
        <pc:picChg chg="add mod">
          <ac:chgData name="Bauwens Arne" userId="4139ceab-ed7e-424e-b998-23df40353ed2" providerId="ADAL" clId="{989005D0-4771-4720-865C-0295C6AAACDF}" dt="2024-10-03T08:21:36.670" v="7101" actId="1076"/>
          <ac:picMkLst>
            <pc:docMk/>
            <pc:sldMk cId="4000515396" sldId="485"/>
            <ac:picMk id="9" creationId="{A86D7519-F255-A958-9ED7-2860D66010DE}"/>
          </ac:picMkLst>
        </pc:picChg>
        <pc:picChg chg="add mod">
          <ac:chgData name="Bauwens Arne" userId="4139ceab-ed7e-424e-b998-23df40353ed2" providerId="ADAL" clId="{989005D0-4771-4720-865C-0295C6AAACDF}" dt="2024-10-03T08:21:36.670" v="7101" actId="1076"/>
          <ac:picMkLst>
            <pc:docMk/>
            <pc:sldMk cId="4000515396" sldId="485"/>
            <ac:picMk id="10" creationId="{9A6753F1-3B38-16C8-FE3A-6893AA0D3080}"/>
          </ac:picMkLst>
        </pc:picChg>
        <pc:cxnChg chg="add mod">
          <ac:chgData name="Bauwens Arne" userId="4139ceab-ed7e-424e-b998-23df40353ed2" providerId="ADAL" clId="{989005D0-4771-4720-865C-0295C6AAACDF}" dt="2024-10-03T08:20:54.333" v="7076" actId="1076"/>
          <ac:cxnSpMkLst>
            <pc:docMk/>
            <pc:sldMk cId="4000515396" sldId="485"/>
            <ac:cxnSpMk id="7" creationId="{A2981B03-7C73-DE1D-0F99-F7548C555A8B}"/>
          </ac:cxnSpMkLst>
        </pc:cxnChg>
      </pc:sldChg>
      <pc:sldChg chg="addSp modSp new mod modAnim modNotesTx">
        <pc:chgData name="Bauwens Arne" userId="4139ceab-ed7e-424e-b998-23df40353ed2" providerId="ADAL" clId="{989005D0-4771-4720-865C-0295C6AAACDF}" dt="2024-10-03T08:26:20.625" v="7283"/>
        <pc:sldMkLst>
          <pc:docMk/>
          <pc:sldMk cId="775676638" sldId="486"/>
        </pc:sldMkLst>
        <pc:spChg chg="mod">
          <ac:chgData name="Bauwens Arne" userId="4139ceab-ed7e-424e-b998-23df40353ed2" providerId="ADAL" clId="{989005D0-4771-4720-865C-0295C6AAACDF}" dt="2024-10-03T08:25:14.877" v="7227" actId="20577"/>
          <ac:spMkLst>
            <pc:docMk/>
            <pc:sldMk cId="775676638" sldId="486"/>
            <ac:spMk id="2" creationId="{AB3A253A-53B3-2D55-BDBA-383938058FB6}"/>
          </ac:spMkLst>
        </pc:spChg>
        <pc:spChg chg="mod">
          <ac:chgData name="Bauwens Arne" userId="4139ceab-ed7e-424e-b998-23df40353ed2" providerId="ADAL" clId="{989005D0-4771-4720-865C-0295C6AAACDF}" dt="2024-10-03T08:22:40.771" v="7130" actId="20577"/>
          <ac:spMkLst>
            <pc:docMk/>
            <pc:sldMk cId="775676638" sldId="486"/>
            <ac:spMk id="3" creationId="{6986530C-A4B6-C66E-C07C-8185E88C25BF}"/>
          </ac:spMkLst>
        </pc:spChg>
        <pc:picChg chg="add mod">
          <ac:chgData name="Bauwens Arne" userId="4139ceab-ed7e-424e-b998-23df40353ed2" providerId="ADAL" clId="{989005D0-4771-4720-865C-0295C6AAACDF}" dt="2024-10-03T08:26:01.133" v="7278" actId="1076"/>
          <ac:picMkLst>
            <pc:docMk/>
            <pc:sldMk cId="775676638" sldId="486"/>
            <ac:picMk id="6" creationId="{6C5280F8-7AA3-0858-3364-E8B0AD83F7B4}"/>
          </ac:picMkLst>
        </pc:picChg>
        <pc:picChg chg="add mod">
          <ac:chgData name="Bauwens Arne" userId="4139ceab-ed7e-424e-b998-23df40353ed2" providerId="ADAL" clId="{989005D0-4771-4720-865C-0295C6AAACDF}" dt="2024-10-03T08:26:15.334" v="7282" actId="1076"/>
          <ac:picMkLst>
            <pc:docMk/>
            <pc:sldMk cId="775676638" sldId="486"/>
            <ac:picMk id="7" creationId="{16F99975-EF13-FB39-9A1B-6FFCF9216387}"/>
          </ac:picMkLst>
        </pc:picChg>
      </pc:sldChg>
      <pc:sldChg chg="modSp new del mod">
        <pc:chgData name="Bauwens Arne" userId="4139ceab-ed7e-424e-b998-23df40353ed2" providerId="ADAL" clId="{989005D0-4771-4720-865C-0295C6AAACDF}" dt="2024-10-03T08:10:27.313" v="6707" actId="47"/>
        <pc:sldMkLst>
          <pc:docMk/>
          <pc:sldMk cId="2981943907" sldId="486"/>
        </pc:sldMkLst>
        <pc:spChg chg="mod">
          <ac:chgData name="Bauwens Arne" userId="4139ceab-ed7e-424e-b998-23df40353ed2" providerId="ADAL" clId="{989005D0-4771-4720-865C-0295C6AAACDF}" dt="2024-10-03T08:10:05.472" v="6706" actId="20577"/>
          <ac:spMkLst>
            <pc:docMk/>
            <pc:sldMk cId="2981943907" sldId="486"/>
            <ac:spMk id="3" creationId="{1FD78272-189C-411B-2785-175774269585}"/>
          </ac:spMkLst>
        </pc:spChg>
      </pc:sldChg>
      <pc:sldChg chg="addSp modSp new mod">
        <pc:chgData name="Bauwens Arne" userId="4139ceab-ed7e-424e-b998-23df40353ed2" providerId="ADAL" clId="{989005D0-4771-4720-865C-0295C6AAACDF}" dt="2024-10-03T08:29:25.390" v="7310" actId="1035"/>
        <pc:sldMkLst>
          <pc:docMk/>
          <pc:sldMk cId="2343883116" sldId="487"/>
        </pc:sldMkLst>
        <pc:spChg chg="mod">
          <ac:chgData name="Bauwens Arne" userId="4139ceab-ed7e-424e-b998-23df40353ed2" providerId="ADAL" clId="{989005D0-4771-4720-865C-0295C6AAACDF}" dt="2024-10-03T08:27:25.194" v="7303" actId="404"/>
          <ac:spMkLst>
            <pc:docMk/>
            <pc:sldMk cId="2343883116" sldId="487"/>
            <ac:spMk id="2" creationId="{DC301D9D-EF04-ECBE-7E41-1EF722F92666}"/>
          </ac:spMkLst>
        </pc:spChg>
        <pc:spChg chg="mod">
          <ac:chgData name="Bauwens Arne" userId="4139ceab-ed7e-424e-b998-23df40353ed2" providerId="ADAL" clId="{989005D0-4771-4720-865C-0295C6AAACDF}" dt="2024-10-03T08:26:57.587" v="7297" actId="20577"/>
          <ac:spMkLst>
            <pc:docMk/>
            <pc:sldMk cId="2343883116" sldId="487"/>
            <ac:spMk id="3" creationId="{373D4298-876E-47E9-89C6-F17BB6156672}"/>
          </ac:spMkLst>
        </pc:spChg>
        <pc:picChg chg="add mod">
          <ac:chgData name="Bauwens Arne" userId="4139ceab-ed7e-424e-b998-23df40353ed2" providerId="ADAL" clId="{989005D0-4771-4720-865C-0295C6AAACDF}" dt="2024-10-03T08:27:38.745" v="7307" actId="1076"/>
          <ac:picMkLst>
            <pc:docMk/>
            <pc:sldMk cId="2343883116" sldId="487"/>
            <ac:picMk id="6" creationId="{06D1DF14-53E6-C06A-9CEC-3F72055108DD}"/>
          </ac:picMkLst>
        </pc:picChg>
        <pc:picChg chg="add mod">
          <ac:chgData name="Bauwens Arne" userId="4139ceab-ed7e-424e-b998-23df40353ed2" providerId="ADAL" clId="{989005D0-4771-4720-865C-0295C6AAACDF}" dt="2024-10-03T08:29:25.390" v="7310" actId="1035"/>
          <ac:picMkLst>
            <pc:docMk/>
            <pc:sldMk cId="2343883116" sldId="487"/>
            <ac:picMk id="7" creationId="{03AAF957-9C5E-4A13-80F9-A08DB7AECEE3}"/>
          </ac:picMkLst>
        </pc:picChg>
      </pc:sldChg>
      <pc:sldChg chg="addSp delSp modSp new mod modNotesTx">
        <pc:chgData name="Bauwens Arne" userId="4139ceab-ed7e-424e-b998-23df40353ed2" providerId="ADAL" clId="{989005D0-4771-4720-865C-0295C6AAACDF}" dt="2024-10-03T08:38:59.862" v="7414" actId="20577"/>
        <pc:sldMkLst>
          <pc:docMk/>
          <pc:sldMk cId="1105866304" sldId="488"/>
        </pc:sldMkLst>
        <pc:spChg chg="add del mod">
          <ac:chgData name="Bauwens Arne" userId="4139ceab-ed7e-424e-b998-23df40353ed2" providerId="ADAL" clId="{989005D0-4771-4720-865C-0295C6AAACDF}" dt="2024-10-03T08:38:00.238" v="7355" actId="404"/>
          <ac:spMkLst>
            <pc:docMk/>
            <pc:sldMk cId="1105866304" sldId="488"/>
            <ac:spMk id="2" creationId="{ED314334-9672-EF96-7BA6-CE5A086FC28A}"/>
          </ac:spMkLst>
        </pc:spChg>
        <pc:spChg chg="mod">
          <ac:chgData name="Bauwens Arne" userId="4139ceab-ed7e-424e-b998-23df40353ed2" providerId="ADAL" clId="{989005D0-4771-4720-865C-0295C6AAACDF}" dt="2024-10-03T08:38:59.862" v="7414" actId="20577"/>
          <ac:spMkLst>
            <pc:docMk/>
            <pc:sldMk cId="1105866304" sldId="488"/>
            <ac:spMk id="3" creationId="{6D6205ED-12AB-70E2-7B36-C2349A38E8E1}"/>
          </ac:spMkLst>
        </pc:spChg>
        <pc:picChg chg="add mod">
          <ac:chgData name="Bauwens Arne" userId="4139ceab-ed7e-424e-b998-23df40353ed2" providerId="ADAL" clId="{989005D0-4771-4720-865C-0295C6AAACDF}" dt="2024-10-03T08:37:55.151" v="7352" actId="1076"/>
          <ac:picMkLst>
            <pc:docMk/>
            <pc:sldMk cId="1105866304" sldId="488"/>
            <ac:picMk id="6" creationId="{933C9055-E7E5-7668-0806-70350B268329}"/>
          </ac:picMkLst>
        </pc:picChg>
        <pc:picChg chg="add mod">
          <ac:chgData name="Bauwens Arne" userId="4139ceab-ed7e-424e-b998-23df40353ed2" providerId="ADAL" clId="{989005D0-4771-4720-865C-0295C6AAACDF}" dt="2024-10-03T08:38:06.939" v="7358" actId="14100"/>
          <ac:picMkLst>
            <pc:docMk/>
            <pc:sldMk cId="1105866304" sldId="488"/>
            <ac:picMk id="8" creationId="{062B2D74-FDD3-066C-FF5C-B9D923577E91}"/>
          </ac:picMkLst>
        </pc:picChg>
      </pc:sldChg>
      <pc:sldChg chg="addSp delSp modSp new mod modNotes">
        <pc:chgData name="Bauwens Arne" userId="4139ceab-ed7e-424e-b998-23df40353ed2" providerId="ADAL" clId="{989005D0-4771-4720-865C-0295C6AAACDF}" dt="2024-10-03T10:19:45.956" v="8593" actId="1076"/>
        <pc:sldMkLst>
          <pc:docMk/>
          <pc:sldMk cId="58013729" sldId="489"/>
        </pc:sldMkLst>
        <pc:spChg chg="del">
          <ac:chgData name="Bauwens Arne" userId="4139ceab-ed7e-424e-b998-23df40353ed2" providerId="ADAL" clId="{989005D0-4771-4720-865C-0295C6AAACDF}" dt="2024-10-03T08:39:11.109" v="7426" actId="478"/>
          <ac:spMkLst>
            <pc:docMk/>
            <pc:sldMk cId="58013729" sldId="489"/>
            <ac:spMk id="2" creationId="{368395BF-B3B4-C692-5A67-1942E4AAE694}"/>
          </ac:spMkLst>
        </pc:spChg>
        <pc:spChg chg="mod">
          <ac:chgData name="Bauwens Arne" userId="4139ceab-ed7e-424e-b998-23df40353ed2" providerId="ADAL" clId="{989005D0-4771-4720-865C-0295C6AAACDF}" dt="2024-10-03T08:39:08.513" v="7425" actId="20577"/>
          <ac:spMkLst>
            <pc:docMk/>
            <pc:sldMk cId="58013729" sldId="489"/>
            <ac:spMk id="3" creationId="{708B56B1-DBFB-5547-04C8-DE76DE872BBD}"/>
          </ac:spMkLst>
        </pc:spChg>
        <pc:spChg chg="add">
          <ac:chgData name="Bauwens Arne" userId="4139ceab-ed7e-424e-b998-23df40353ed2" providerId="ADAL" clId="{989005D0-4771-4720-865C-0295C6AAACDF}" dt="2024-10-03T08:39:11.479" v="7427"/>
          <ac:spMkLst>
            <pc:docMk/>
            <pc:sldMk cId="58013729" sldId="489"/>
            <ac:spMk id="6" creationId="{AC564BE5-233C-9D24-FC6E-D2AA9DC10868}"/>
          </ac:spMkLst>
        </pc:spChg>
        <pc:picChg chg="add mod">
          <ac:chgData name="Bauwens Arne" userId="4139ceab-ed7e-424e-b998-23df40353ed2" providerId="ADAL" clId="{989005D0-4771-4720-865C-0295C6AAACDF}" dt="2024-10-03T08:39:17.742" v="7431" actId="1076"/>
          <ac:picMkLst>
            <pc:docMk/>
            <pc:sldMk cId="58013729" sldId="489"/>
            <ac:picMk id="7" creationId="{48CD4C21-CC8B-39C6-5DFB-6858C1E9DDF3}"/>
          </ac:picMkLst>
        </pc:picChg>
        <pc:picChg chg="add mod">
          <ac:chgData name="Bauwens Arne" userId="4139ceab-ed7e-424e-b998-23df40353ed2" providerId="ADAL" clId="{989005D0-4771-4720-865C-0295C6AAACDF}" dt="2024-10-03T10:19:45.956" v="8593" actId="1076"/>
          <ac:picMkLst>
            <pc:docMk/>
            <pc:sldMk cId="58013729" sldId="489"/>
            <ac:picMk id="2052" creationId="{FB24A761-C141-52B8-7FD8-C8D52685DA62}"/>
          </ac:picMkLst>
        </pc:picChg>
      </pc:sldChg>
      <pc:sldChg chg="addSp delSp modSp new mod modNotesTx">
        <pc:chgData name="Bauwens Arne" userId="4139ceab-ed7e-424e-b998-23df40353ed2" providerId="ADAL" clId="{989005D0-4771-4720-865C-0295C6AAACDF}" dt="2024-10-03T10:26:25.032" v="8609" actId="20577"/>
        <pc:sldMkLst>
          <pc:docMk/>
          <pc:sldMk cId="671386433" sldId="490"/>
        </pc:sldMkLst>
        <pc:spChg chg="del">
          <ac:chgData name="Bauwens Arne" userId="4139ceab-ed7e-424e-b998-23df40353ed2" providerId="ADAL" clId="{989005D0-4771-4720-865C-0295C6AAACDF}" dt="2024-10-03T08:45:03.297" v="7444" actId="478"/>
          <ac:spMkLst>
            <pc:docMk/>
            <pc:sldMk cId="671386433" sldId="490"/>
            <ac:spMk id="2" creationId="{410563DA-5ED5-970C-A572-823BAE580B5E}"/>
          </ac:spMkLst>
        </pc:spChg>
        <pc:spChg chg="mod">
          <ac:chgData name="Bauwens Arne" userId="4139ceab-ed7e-424e-b998-23df40353ed2" providerId="ADAL" clId="{989005D0-4771-4720-865C-0295C6AAACDF}" dt="2024-10-03T08:44:53.834" v="7443" actId="20577"/>
          <ac:spMkLst>
            <pc:docMk/>
            <pc:sldMk cId="671386433" sldId="490"/>
            <ac:spMk id="3" creationId="{7E4F091E-6591-D60E-90F7-65227B343BEB}"/>
          </ac:spMkLst>
        </pc:spChg>
        <pc:picChg chg="add mod">
          <ac:chgData name="Bauwens Arne" userId="4139ceab-ed7e-424e-b998-23df40353ed2" providerId="ADAL" clId="{989005D0-4771-4720-865C-0295C6AAACDF}" dt="2024-10-03T08:45:11.988" v="7449" actId="1076"/>
          <ac:picMkLst>
            <pc:docMk/>
            <pc:sldMk cId="671386433" sldId="490"/>
            <ac:picMk id="4098" creationId="{05838F00-5389-80F3-32D7-379E6F4BDF5E}"/>
          </ac:picMkLst>
        </pc:picChg>
        <pc:picChg chg="add mod">
          <ac:chgData name="Bauwens Arne" userId="4139ceab-ed7e-424e-b998-23df40353ed2" providerId="ADAL" clId="{989005D0-4771-4720-865C-0295C6AAACDF}" dt="2024-10-03T08:45:43.629" v="7455" actId="1076"/>
          <ac:picMkLst>
            <pc:docMk/>
            <pc:sldMk cId="671386433" sldId="490"/>
            <ac:picMk id="4100" creationId="{9D45ECD2-F0E7-D1A4-4B49-C0169B6713E6}"/>
          </ac:picMkLst>
        </pc:picChg>
        <pc:picChg chg="add mod">
          <ac:chgData name="Bauwens Arne" userId="4139ceab-ed7e-424e-b998-23df40353ed2" providerId="ADAL" clId="{989005D0-4771-4720-865C-0295C6AAACDF}" dt="2024-10-03T08:45:50.198" v="7459" actId="14100"/>
          <ac:picMkLst>
            <pc:docMk/>
            <pc:sldMk cId="671386433" sldId="490"/>
            <ac:picMk id="4102" creationId="{297D800F-FE8C-1D02-B255-36E95425CBF8}"/>
          </ac:picMkLst>
        </pc:picChg>
      </pc:sldChg>
      <pc:sldChg chg="addSp delSp modSp new mod modNotesTx">
        <pc:chgData name="Bauwens Arne" userId="4139ceab-ed7e-424e-b998-23df40353ed2" providerId="ADAL" clId="{989005D0-4771-4720-865C-0295C6AAACDF}" dt="2024-10-03T08:51:01.464" v="7745" actId="20577"/>
        <pc:sldMkLst>
          <pc:docMk/>
          <pc:sldMk cId="126465591" sldId="491"/>
        </pc:sldMkLst>
        <pc:spChg chg="del">
          <ac:chgData name="Bauwens Arne" userId="4139ceab-ed7e-424e-b998-23df40353ed2" providerId="ADAL" clId="{989005D0-4771-4720-865C-0295C6AAACDF}" dt="2024-10-03T08:46:58.597" v="7496" actId="478"/>
          <ac:spMkLst>
            <pc:docMk/>
            <pc:sldMk cId="126465591" sldId="491"/>
            <ac:spMk id="2" creationId="{5DEE0183-840A-6EAA-F96C-A475294EC3B5}"/>
          </ac:spMkLst>
        </pc:spChg>
        <pc:spChg chg="mod">
          <ac:chgData name="Bauwens Arne" userId="4139ceab-ed7e-424e-b998-23df40353ed2" providerId="ADAL" clId="{989005D0-4771-4720-865C-0295C6AAACDF}" dt="2024-10-03T08:46:54.090" v="7495" actId="20577"/>
          <ac:spMkLst>
            <pc:docMk/>
            <pc:sldMk cId="126465591" sldId="491"/>
            <ac:spMk id="3" creationId="{EB03225A-9742-734D-6665-6452DE1CD9E3}"/>
          </ac:spMkLst>
        </pc:spChg>
        <pc:picChg chg="add mod">
          <ac:chgData name="Bauwens Arne" userId="4139ceab-ed7e-424e-b998-23df40353ed2" providerId="ADAL" clId="{989005D0-4771-4720-865C-0295C6AAACDF}" dt="2024-10-03T08:47:05.555" v="7499" actId="1076"/>
          <ac:picMkLst>
            <pc:docMk/>
            <pc:sldMk cId="126465591" sldId="491"/>
            <ac:picMk id="5122" creationId="{BF6A9BA4-C260-301F-F4CF-19201526EA91}"/>
          </ac:picMkLst>
        </pc:picChg>
      </pc:sldChg>
      <pc:sldChg chg="addSp delSp modSp new mod modNotesTx">
        <pc:chgData name="Bauwens Arne" userId="4139ceab-ed7e-424e-b998-23df40353ed2" providerId="ADAL" clId="{989005D0-4771-4720-865C-0295C6AAACDF}" dt="2024-10-03T09:03:55.755" v="8351" actId="20577"/>
        <pc:sldMkLst>
          <pc:docMk/>
          <pc:sldMk cId="840220432" sldId="492"/>
        </pc:sldMkLst>
        <pc:spChg chg="del">
          <ac:chgData name="Bauwens Arne" userId="4139ceab-ed7e-424e-b998-23df40353ed2" providerId="ADAL" clId="{989005D0-4771-4720-865C-0295C6AAACDF}" dt="2024-10-03T09:01:29.212" v="8204" actId="478"/>
          <ac:spMkLst>
            <pc:docMk/>
            <pc:sldMk cId="840220432" sldId="492"/>
            <ac:spMk id="2" creationId="{BF432EFB-613A-4EAA-7632-6BE860D9E50D}"/>
          </ac:spMkLst>
        </pc:spChg>
        <pc:spChg chg="mod">
          <ac:chgData name="Bauwens Arne" userId="4139ceab-ed7e-424e-b998-23df40353ed2" providerId="ADAL" clId="{989005D0-4771-4720-865C-0295C6AAACDF}" dt="2024-10-03T08:51:55.056" v="7757" actId="20577"/>
          <ac:spMkLst>
            <pc:docMk/>
            <pc:sldMk cId="840220432" sldId="492"/>
            <ac:spMk id="3" creationId="{5D5C5165-7321-C9C1-FF4C-44AD5AA13C5D}"/>
          </ac:spMkLst>
        </pc:spChg>
        <pc:picChg chg="add mod">
          <ac:chgData name="Bauwens Arne" userId="4139ceab-ed7e-424e-b998-23df40353ed2" providerId="ADAL" clId="{989005D0-4771-4720-865C-0295C6AAACDF}" dt="2024-10-03T08:59:25.573" v="7916" actId="1076"/>
          <ac:picMkLst>
            <pc:docMk/>
            <pc:sldMk cId="840220432" sldId="492"/>
            <ac:picMk id="6146" creationId="{33474FD9-D526-CE2B-ACA4-D22125C6B249}"/>
          </ac:picMkLst>
        </pc:picChg>
        <pc:picChg chg="add mod">
          <ac:chgData name="Bauwens Arne" userId="4139ceab-ed7e-424e-b998-23df40353ed2" providerId="ADAL" clId="{989005D0-4771-4720-865C-0295C6AAACDF}" dt="2024-10-03T08:59:20.984" v="7914" actId="1076"/>
          <ac:picMkLst>
            <pc:docMk/>
            <pc:sldMk cId="840220432" sldId="492"/>
            <ac:picMk id="6148" creationId="{7C9B36CF-636C-F005-A5E6-2AEE2BA20F40}"/>
          </ac:picMkLst>
        </pc:picChg>
      </pc:sldChg>
    </pc:docChg>
  </pc:docChgLst>
  <pc:docChgLst>
    <pc:chgData name="Bauwens Arne" userId="4139ceab-ed7e-424e-b998-23df40353ed2" providerId="ADAL" clId="{5AFC44DD-B76F-4669-BF71-FD61E2136016}"/>
    <pc:docChg chg="undo redo custSel addSld delSld modSld sldOrd">
      <pc:chgData name="Bauwens Arne" userId="4139ceab-ed7e-424e-b998-23df40353ed2" providerId="ADAL" clId="{5AFC44DD-B76F-4669-BF71-FD61E2136016}" dt="2024-09-27T11:23:11.466" v="13634" actId="1076"/>
      <pc:docMkLst>
        <pc:docMk/>
      </pc:docMkLst>
      <pc:sldChg chg="modSp add del mod modNotes">
        <pc:chgData name="Bauwens Arne" userId="4139ceab-ed7e-424e-b998-23df40353ed2" providerId="ADAL" clId="{5AFC44DD-B76F-4669-BF71-FD61E2136016}" dt="2024-09-27T10:23:14.372" v="13160"/>
        <pc:sldMkLst>
          <pc:docMk/>
          <pc:sldMk cId="2596664973" sldId="281"/>
        </pc:sldMkLst>
        <pc:spChg chg="mod">
          <ac:chgData name="Bauwens Arne" userId="4139ceab-ed7e-424e-b998-23df40353ed2" providerId="ADAL" clId="{5AFC44DD-B76F-4669-BF71-FD61E2136016}" dt="2024-09-27T10:23:14.372" v="13160"/>
          <ac:spMkLst>
            <pc:docMk/>
            <pc:sldMk cId="2596664973" sldId="281"/>
            <ac:spMk id="4" creationId="{00000000-0000-0000-0000-000000000000}"/>
          </ac:spMkLst>
        </pc:spChg>
      </pc:sldChg>
      <pc:sldChg chg="modSp add del mod modAnim">
        <pc:chgData name="Bauwens Arne" userId="4139ceab-ed7e-424e-b998-23df40353ed2" providerId="ADAL" clId="{5AFC44DD-B76F-4669-BF71-FD61E2136016}" dt="2024-09-22T17:56:28.142" v="3699" actId="47"/>
        <pc:sldMkLst>
          <pc:docMk/>
          <pc:sldMk cId="2115094981" sldId="297"/>
        </pc:sldMkLst>
        <pc:spChg chg="mod">
          <ac:chgData name="Bauwens Arne" userId="4139ceab-ed7e-424e-b998-23df40353ed2" providerId="ADAL" clId="{5AFC44DD-B76F-4669-BF71-FD61E2136016}" dt="2024-09-22T17:53:18.827" v="3671" actId="27636"/>
          <ac:spMkLst>
            <pc:docMk/>
            <pc:sldMk cId="2115094981" sldId="297"/>
            <ac:spMk id="325634" creationId="{00000000-0000-0000-0000-000000000000}"/>
          </ac:spMkLst>
        </pc:spChg>
      </pc:sldChg>
      <pc:sldChg chg="modSp mod">
        <pc:chgData name="Bauwens Arne" userId="4139ceab-ed7e-424e-b998-23df40353ed2" providerId="ADAL" clId="{5AFC44DD-B76F-4669-BF71-FD61E2136016}" dt="2024-09-27T10:27:02.867" v="13219" actId="14100"/>
        <pc:sldMkLst>
          <pc:docMk/>
          <pc:sldMk cId="2715494778" sldId="305"/>
        </pc:sldMkLst>
        <pc:spChg chg="mod">
          <ac:chgData name="Bauwens Arne" userId="4139ceab-ed7e-424e-b998-23df40353ed2" providerId="ADAL" clId="{5AFC44DD-B76F-4669-BF71-FD61E2136016}" dt="2024-09-27T10:27:02.867" v="13219" actId="14100"/>
          <ac:spMkLst>
            <pc:docMk/>
            <pc:sldMk cId="2715494778" sldId="305"/>
            <ac:spMk id="2" creationId="{7347230C-1131-CF15-2751-76C52A4451F8}"/>
          </ac:spMkLst>
        </pc:spChg>
      </pc:sldChg>
      <pc:sldChg chg="addSp modSp del mod">
        <pc:chgData name="Bauwens Arne" userId="4139ceab-ed7e-424e-b998-23df40353ed2" providerId="ADAL" clId="{5AFC44DD-B76F-4669-BF71-FD61E2136016}" dt="2024-09-22T22:23:44.106" v="10736" actId="47"/>
        <pc:sldMkLst>
          <pc:docMk/>
          <pc:sldMk cId="2532856070" sldId="306"/>
        </pc:sldMkLst>
        <pc:spChg chg="mod">
          <ac:chgData name="Bauwens Arne" userId="4139ceab-ed7e-424e-b998-23df40353ed2" providerId="ADAL" clId="{5AFC44DD-B76F-4669-BF71-FD61E2136016}" dt="2024-09-22T14:47:42.423" v="2119"/>
          <ac:spMkLst>
            <pc:docMk/>
            <pc:sldMk cId="2532856070" sldId="306"/>
            <ac:spMk id="3" creationId="{737CCFE3-A536-3F63-5B74-29763B7A7B65}"/>
          </ac:spMkLst>
        </pc:spChg>
        <pc:picChg chg="add">
          <ac:chgData name="Bauwens Arne" userId="4139ceab-ed7e-424e-b998-23df40353ed2" providerId="ADAL" clId="{5AFC44DD-B76F-4669-BF71-FD61E2136016}" dt="2024-09-22T14:46:26.291" v="2101"/>
          <ac:picMkLst>
            <pc:docMk/>
            <pc:sldMk cId="2532856070" sldId="306"/>
            <ac:picMk id="46" creationId="{33802850-1E14-BEFE-C5BB-B7DC2F57B22A}"/>
          </ac:picMkLst>
        </pc:picChg>
      </pc:sldChg>
      <pc:sldChg chg="del">
        <pc:chgData name="Bauwens Arne" userId="4139ceab-ed7e-424e-b998-23df40353ed2" providerId="ADAL" clId="{5AFC44DD-B76F-4669-BF71-FD61E2136016}" dt="2024-09-22T22:23:44.988" v="10737" actId="47"/>
        <pc:sldMkLst>
          <pc:docMk/>
          <pc:sldMk cId="3436001031" sldId="307"/>
        </pc:sldMkLst>
      </pc:sldChg>
      <pc:sldChg chg="del">
        <pc:chgData name="Bauwens Arne" userId="4139ceab-ed7e-424e-b998-23df40353ed2" providerId="ADAL" clId="{5AFC44DD-B76F-4669-BF71-FD61E2136016}" dt="2024-09-22T22:23:45.775" v="10738" actId="47"/>
        <pc:sldMkLst>
          <pc:docMk/>
          <pc:sldMk cId="2350768339" sldId="308"/>
        </pc:sldMkLst>
      </pc:sldChg>
      <pc:sldChg chg="modSp add del mod ord">
        <pc:chgData name="Bauwens Arne" userId="4139ceab-ed7e-424e-b998-23df40353ed2" providerId="ADAL" clId="{5AFC44DD-B76F-4669-BF71-FD61E2136016}" dt="2024-09-26T21:16:00.035" v="12060"/>
        <pc:sldMkLst>
          <pc:docMk/>
          <pc:sldMk cId="3081662453" sldId="309"/>
        </pc:sldMkLst>
        <pc:spChg chg="mod">
          <ac:chgData name="Bauwens Arne" userId="4139ceab-ed7e-424e-b998-23df40353ed2" providerId="ADAL" clId="{5AFC44DD-B76F-4669-BF71-FD61E2136016}" dt="2024-09-25T15:27:15.526" v="11015" actId="403"/>
          <ac:spMkLst>
            <pc:docMk/>
            <pc:sldMk cId="3081662453" sldId="309"/>
            <ac:spMk id="2" creationId="{7347230C-1131-CF15-2751-76C52A4451F8}"/>
          </ac:spMkLst>
        </pc:spChg>
        <pc:spChg chg="mod">
          <ac:chgData name="Bauwens Arne" userId="4139ceab-ed7e-424e-b998-23df40353ed2" providerId="ADAL" clId="{5AFC44DD-B76F-4669-BF71-FD61E2136016}" dt="2024-09-25T15:48:31.365" v="11130"/>
          <ac:spMkLst>
            <pc:docMk/>
            <pc:sldMk cId="3081662453" sldId="309"/>
            <ac:spMk id="3" creationId="{737CCFE3-A536-3F63-5B74-29763B7A7B65}"/>
          </ac:spMkLst>
        </pc:spChg>
      </pc:sldChg>
      <pc:sldChg chg="modSp add del mod">
        <pc:chgData name="Bauwens Arne" userId="4139ceab-ed7e-424e-b998-23df40353ed2" providerId="ADAL" clId="{5AFC44DD-B76F-4669-BF71-FD61E2136016}" dt="2024-09-25T15:48:34.177" v="11131"/>
        <pc:sldMkLst>
          <pc:docMk/>
          <pc:sldMk cId="1952257093" sldId="310"/>
        </pc:sldMkLst>
        <pc:spChg chg="mod">
          <ac:chgData name="Bauwens Arne" userId="4139ceab-ed7e-424e-b998-23df40353ed2" providerId="ADAL" clId="{5AFC44DD-B76F-4669-BF71-FD61E2136016}" dt="2024-09-25T15:28:31.302" v="11057" actId="1035"/>
          <ac:spMkLst>
            <pc:docMk/>
            <pc:sldMk cId="1952257093" sldId="310"/>
            <ac:spMk id="2" creationId="{7347230C-1131-CF15-2751-76C52A4451F8}"/>
          </ac:spMkLst>
        </pc:spChg>
        <pc:spChg chg="mod">
          <ac:chgData name="Bauwens Arne" userId="4139ceab-ed7e-424e-b998-23df40353ed2" providerId="ADAL" clId="{5AFC44DD-B76F-4669-BF71-FD61E2136016}" dt="2024-09-25T15:48:34.177" v="11131"/>
          <ac:spMkLst>
            <pc:docMk/>
            <pc:sldMk cId="1952257093" sldId="310"/>
            <ac:spMk id="3" creationId="{737CCFE3-A536-3F63-5B74-29763B7A7B65}"/>
          </ac:spMkLst>
        </pc:spChg>
        <pc:spChg chg="mod">
          <ac:chgData name="Bauwens Arne" userId="4139ceab-ed7e-424e-b998-23df40353ed2" providerId="ADAL" clId="{5AFC44DD-B76F-4669-BF71-FD61E2136016}" dt="2024-09-25T15:28:35.668" v="11069" actId="1035"/>
          <ac:spMkLst>
            <pc:docMk/>
            <pc:sldMk cId="1952257093" sldId="310"/>
            <ac:spMk id="7" creationId="{6EC60FA0-9BCE-9AE8-DCCF-826D824E1330}"/>
          </ac:spMkLst>
        </pc:spChg>
        <pc:grpChg chg="mod">
          <ac:chgData name="Bauwens Arne" userId="4139ceab-ed7e-424e-b998-23df40353ed2" providerId="ADAL" clId="{5AFC44DD-B76F-4669-BF71-FD61E2136016}" dt="2024-09-25T15:28:48.079" v="11088" actId="1036"/>
          <ac:grpSpMkLst>
            <pc:docMk/>
            <pc:sldMk cId="1952257093" sldId="310"/>
            <ac:grpSpMk id="8" creationId="{F2B0ADFE-72B4-3294-80A7-18AC2CB390F6}"/>
          </ac:grpSpMkLst>
        </pc:grpChg>
        <pc:graphicFrameChg chg="mod">
          <ac:chgData name="Bauwens Arne" userId="4139ceab-ed7e-424e-b998-23df40353ed2" providerId="ADAL" clId="{5AFC44DD-B76F-4669-BF71-FD61E2136016}" dt="2024-09-25T15:28:35.668" v="11069" actId="1035"/>
          <ac:graphicFrameMkLst>
            <pc:docMk/>
            <pc:sldMk cId="1952257093" sldId="310"/>
            <ac:graphicFrameMk id="6" creationId="{96AC908C-F122-FEDD-34B6-E1AB0B64D27D}"/>
          </ac:graphicFrameMkLst>
        </pc:graphicFrameChg>
      </pc:sldChg>
      <pc:sldChg chg="del">
        <pc:chgData name="Bauwens Arne" userId="4139ceab-ed7e-424e-b998-23df40353ed2" providerId="ADAL" clId="{5AFC44DD-B76F-4669-BF71-FD61E2136016}" dt="2024-09-22T22:23:48.997" v="10741" actId="47"/>
        <pc:sldMkLst>
          <pc:docMk/>
          <pc:sldMk cId="1198353586" sldId="311"/>
        </pc:sldMkLst>
      </pc:sldChg>
      <pc:sldChg chg="modSp add del mod">
        <pc:chgData name="Bauwens Arne" userId="4139ceab-ed7e-424e-b998-23df40353ed2" providerId="ADAL" clId="{5AFC44DD-B76F-4669-BF71-FD61E2136016}" dt="2024-09-25T20:02:46.490" v="11173" actId="20577"/>
        <pc:sldMkLst>
          <pc:docMk/>
          <pc:sldMk cId="1769455105" sldId="312"/>
        </pc:sldMkLst>
        <pc:spChg chg="mod">
          <ac:chgData name="Bauwens Arne" userId="4139ceab-ed7e-424e-b998-23df40353ed2" providerId="ADAL" clId="{5AFC44DD-B76F-4669-BF71-FD61E2136016}" dt="2024-09-25T20:02:46.490" v="11173" actId="20577"/>
          <ac:spMkLst>
            <pc:docMk/>
            <pc:sldMk cId="1769455105" sldId="312"/>
            <ac:spMk id="3" creationId="{737CCFE3-A536-3F63-5B74-29763B7A7B65}"/>
          </ac:spMkLst>
        </pc:spChg>
      </pc:sldChg>
      <pc:sldChg chg="modSp add del mod">
        <pc:chgData name="Bauwens Arne" userId="4139ceab-ed7e-424e-b998-23df40353ed2" providerId="ADAL" clId="{5AFC44DD-B76F-4669-BF71-FD61E2136016}" dt="2024-09-25T20:03:01.390" v="11199" actId="20577"/>
        <pc:sldMkLst>
          <pc:docMk/>
          <pc:sldMk cId="3830306004" sldId="313"/>
        </pc:sldMkLst>
        <pc:spChg chg="mod">
          <ac:chgData name="Bauwens Arne" userId="4139ceab-ed7e-424e-b998-23df40353ed2" providerId="ADAL" clId="{5AFC44DD-B76F-4669-BF71-FD61E2136016}" dt="2024-09-25T20:03:01.390" v="11199" actId="20577"/>
          <ac:spMkLst>
            <pc:docMk/>
            <pc:sldMk cId="3830306004" sldId="313"/>
            <ac:spMk id="3" creationId="{737CCFE3-A536-3F63-5B74-29763B7A7B65}"/>
          </ac:spMkLst>
        </pc:spChg>
      </pc:sldChg>
      <pc:sldChg chg="del">
        <pc:chgData name="Bauwens Arne" userId="4139ceab-ed7e-424e-b998-23df40353ed2" providerId="ADAL" clId="{5AFC44DD-B76F-4669-BF71-FD61E2136016}" dt="2024-09-22T22:23:50.607" v="10744" actId="47"/>
        <pc:sldMkLst>
          <pc:docMk/>
          <pc:sldMk cId="3137682864" sldId="314"/>
        </pc:sldMkLst>
      </pc:sldChg>
      <pc:sldChg chg="del">
        <pc:chgData name="Bauwens Arne" userId="4139ceab-ed7e-424e-b998-23df40353ed2" providerId="ADAL" clId="{5AFC44DD-B76F-4669-BF71-FD61E2136016}" dt="2024-09-22T22:23:51.241" v="10745" actId="47"/>
        <pc:sldMkLst>
          <pc:docMk/>
          <pc:sldMk cId="2934367058" sldId="315"/>
        </pc:sldMkLst>
      </pc:sldChg>
      <pc:sldChg chg="del">
        <pc:chgData name="Bauwens Arne" userId="4139ceab-ed7e-424e-b998-23df40353ed2" providerId="ADAL" clId="{5AFC44DD-B76F-4669-BF71-FD61E2136016}" dt="2024-09-22T22:23:51.740" v="10746" actId="47"/>
        <pc:sldMkLst>
          <pc:docMk/>
          <pc:sldMk cId="1302967916" sldId="316"/>
        </pc:sldMkLst>
      </pc:sldChg>
      <pc:sldChg chg="modSp add del mod">
        <pc:chgData name="Bauwens Arne" userId="4139ceab-ed7e-424e-b998-23df40353ed2" providerId="ADAL" clId="{5AFC44DD-B76F-4669-BF71-FD61E2136016}" dt="2024-09-25T20:38:45.244" v="11253" actId="20577"/>
        <pc:sldMkLst>
          <pc:docMk/>
          <pc:sldMk cId="898628034" sldId="318"/>
        </pc:sldMkLst>
        <pc:spChg chg="mod">
          <ac:chgData name="Bauwens Arne" userId="4139ceab-ed7e-424e-b998-23df40353ed2" providerId="ADAL" clId="{5AFC44DD-B76F-4669-BF71-FD61E2136016}" dt="2024-09-25T20:38:45.244" v="11253" actId="20577"/>
          <ac:spMkLst>
            <pc:docMk/>
            <pc:sldMk cId="898628034" sldId="318"/>
            <ac:spMk id="3" creationId="{737CCFE3-A536-3F63-5B74-29763B7A7B65}"/>
          </ac:spMkLst>
        </pc:spChg>
      </pc:sldChg>
      <pc:sldChg chg="del">
        <pc:chgData name="Bauwens Arne" userId="4139ceab-ed7e-424e-b998-23df40353ed2" providerId="ADAL" clId="{5AFC44DD-B76F-4669-BF71-FD61E2136016}" dt="2024-09-22T22:23:52.677" v="10748" actId="47"/>
        <pc:sldMkLst>
          <pc:docMk/>
          <pc:sldMk cId="1280511914" sldId="319"/>
        </pc:sldMkLst>
      </pc:sldChg>
      <pc:sldChg chg="del">
        <pc:chgData name="Bauwens Arne" userId="4139ceab-ed7e-424e-b998-23df40353ed2" providerId="ADAL" clId="{5AFC44DD-B76F-4669-BF71-FD61E2136016}" dt="2024-09-22T22:23:55.408" v="10752" actId="47"/>
        <pc:sldMkLst>
          <pc:docMk/>
          <pc:sldMk cId="3268445426" sldId="320"/>
        </pc:sldMkLst>
      </pc:sldChg>
      <pc:sldChg chg="del">
        <pc:chgData name="Bauwens Arne" userId="4139ceab-ed7e-424e-b998-23df40353ed2" providerId="ADAL" clId="{5AFC44DD-B76F-4669-BF71-FD61E2136016}" dt="2024-09-22T22:23:53.928" v="10749" actId="47"/>
        <pc:sldMkLst>
          <pc:docMk/>
          <pc:sldMk cId="1871646552" sldId="321"/>
        </pc:sldMkLst>
      </pc:sldChg>
      <pc:sldChg chg="del">
        <pc:chgData name="Bauwens Arne" userId="4139ceab-ed7e-424e-b998-23df40353ed2" providerId="ADAL" clId="{5AFC44DD-B76F-4669-BF71-FD61E2136016}" dt="2024-09-22T22:23:54.575" v="10750" actId="47"/>
        <pc:sldMkLst>
          <pc:docMk/>
          <pc:sldMk cId="148401438" sldId="322"/>
        </pc:sldMkLst>
      </pc:sldChg>
      <pc:sldChg chg="del">
        <pc:chgData name="Bauwens Arne" userId="4139ceab-ed7e-424e-b998-23df40353ed2" providerId="ADAL" clId="{5AFC44DD-B76F-4669-BF71-FD61E2136016}" dt="2024-09-22T22:23:54.977" v="10751" actId="47"/>
        <pc:sldMkLst>
          <pc:docMk/>
          <pc:sldMk cId="3089073092" sldId="323"/>
        </pc:sldMkLst>
      </pc:sldChg>
      <pc:sldChg chg="del">
        <pc:chgData name="Bauwens Arne" userId="4139ceab-ed7e-424e-b998-23df40353ed2" providerId="ADAL" clId="{5AFC44DD-B76F-4669-BF71-FD61E2136016}" dt="2024-09-22T22:23:55.840" v="10753" actId="47"/>
        <pc:sldMkLst>
          <pc:docMk/>
          <pc:sldMk cId="269456156" sldId="324"/>
        </pc:sldMkLst>
      </pc:sldChg>
      <pc:sldChg chg="del">
        <pc:chgData name="Bauwens Arne" userId="4139ceab-ed7e-424e-b998-23df40353ed2" providerId="ADAL" clId="{5AFC44DD-B76F-4669-BF71-FD61E2136016}" dt="2024-09-22T22:23:56.211" v="10754" actId="47"/>
        <pc:sldMkLst>
          <pc:docMk/>
          <pc:sldMk cId="2393318144" sldId="325"/>
        </pc:sldMkLst>
      </pc:sldChg>
      <pc:sldChg chg="del">
        <pc:chgData name="Bauwens Arne" userId="4139ceab-ed7e-424e-b998-23df40353ed2" providerId="ADAL" clId="{5AFC44DD-B76F-4669-BF71-FD61E2136016}" dt="2024-09-22T22:23:56.650" v="10755" actId="47"/>
        <pc:sldMkLst>
          <pc:docMk/>
          <pc:sldMk cId="2516899230" sldId="326"/>
        </pc:sldMkLst>
      </pc:sldChg>
      <pc:sldChg chg="del">
        <pc:chgData name="Bauwens Arne" userId="4139ceab-ed7e-424e-b998-23df40353ed2" providerId="ADAL" clId="{5AFC44DD-B76F-4669-BF71-FD61E2136016}" dt="2024-09-22T22:23:57.004" v="10756" actId="47"/>
        <pc:sldMkLst>
          <pc:docMk/>
          <pc:sldMk cId="4115026770" sldId="327"/>
        </pc:sldMkLst>
      </pc:sldChg>
      <pc:sldChg chg="del">
        <pc:chgData name="Bauwens Arne" userId="4139ceab-ed7e-424e-b998-23df40353ed2" providerId="ADAL" clId="{5AFC44DD-B76F-4669-BF71-FD61E2136016}" dt="2024-09-22T22:23:57.402" v="10757" actId="47"/>
        <pc:sldMkLst>
          <pc:docMk/>
          <pc:sldMk cId="1764927105" sldId="328"/>
        </pc:sldMkLst>
      </pc:sldChg>
      <pc:sldChg chg="del">
        <pc:chgData name="Bauwens Arne" userId="4139ceab-ed7e-424e-b998-23df40353ed2" providerId="ADAL" clId="{5AFC44DD-B76F-4669-BF71-FD61E2136016}" dt="2024-09-22T22:23:57.826" v="10758" actId="47"/>
        <pc:sldMkLst>
          <pc:docMk/>
          <pc:sldMk cId="3840383027" sldId="329"/>
        </pc:sldMkLst>
      </pc:sldChg>
      <pc:sldChg chg="del">
        <pc:chgData name="Bauwens Arne" userId="4139ceab-ed7e-424e-b998-23df40353ed2" providerId="ADAL" clId="{5AFC44DD-B76F-4669-BF71-FD61E2136016}" dt="2024-09-22T22:23:58.250" v="10759" actId="47"/>
        <pc:sldMkLst>
          <pc:docMk/>
          <pc:sldMk cId="1776680614" sldId="330"/>
        </pc:sldMkLst>
      </pc:sldChg>
      <pc:sldChg chg="del">
        <pc:chgData name="Bauwens Arne" userId="4139ceab-ed7e-424e-b998-23df40353ed2" providerId="ADAL" clId="{5AFC44DD-B76F-4669-BF71-FD61E2136016}" dt="2024-09-22T22:23:58.661" v="10760" actId="47"/>
        <pc:sldMkLst>
          <pc:docMk/>
          <pc:sldMk cId="2414021077" sldId="331"/>
        </pc:sldMkLst>
      </pc:sldChg>
      <pc:sldChg chg="del">
        <pc:chgData name="Bauwens Arne" userId="4139ceab-ed7e-424e-b998-23df40353ed2" providerId="ADAL" clId="{5AFC44DD-B76F-4669-BF71-FD61E2136016}" dt="2024-09-22T22:23:59.088" v="10761" actId="47"/>
        <pc:sldMkLst>
          <pc:docMk/>
          <pc:sldMk cId="667156895" sldId="332"/>
        </pc:sldMkLst>
      </pc:sldChg>
      <pc:sldChg chg="del">
        <pc:chgData name="Bauwens Arne" userId="4139ceab-ed7e-424e-b998-23df40353ed2" providerId="ADAL" clId="{5AFC44DD-B76F-4669-BF71-FD61E2136016}" dt="2024-09-22T22:23:59.539" v="10762" actId="47"/>
        <pc:sldMkLst>
          <pc:docMk/>
          <pc:sldMk cId="15062311" sldId="333"/>
        </pc:sldMkLst>
      </pc:sldChg>
      <pc:sldChg chg="del">
        <pc:chgData name="Bauwens Arne" userId="4139ceab-ed7e-424e-b998-23df40353ed2" providerId="ADAL" clId="{5AFC44DD-B76F-4669-BF71-FD61E2136016}" dt="2024-09-22T22:23:59.983" v="10763" actId="47"/>
        <pc:sldMkLst>
          <pc:docMk/>
          <pc:sldMk cId="77860258" sldId="334"/>
        </pc:sldMkLst>
      </pc:sldChg>
      <pc:sldChg chg="del">
        <pc:chgData name="Bauwens Arne" userId="4139ceab-ed7e-424e-b998-23df40353ed2" providerId="ADAL" clId="{5AFC44DD-B76F-4669-BF71-FD61E2136016}" dt="2024-09-22T22:24:00.462" v="10764" actId="47"/>
        <pc:sldMkLst>
          <pc:docMk/>
          <pc:sldMk cId="2941633601" sldId="335"/>
        </pc:sldMkLst>
      </pc:sldChg>
      <pc:sldChg chg="del">
        <pc:chgData name="Bauwens Arne" userId="4139ceab-ed7e-424e-b998-23df40353ed2" providerId="ADAL" clId="{5AFC44DD-B76F-4669-BF71-FD61E2136016}" dt="2024-09-22T22:24:00.855" v="10765" actId="47"/>
        <pc:sldMkLst>
          <pc:docMk/>
          <pc:sldMk cId="451939272" sldId="336"/>
        </pc:sldMkLst>
      </pc:sldChg>
      <pc:sldChg chg="del">
        <pc:chgData name="Bauwens Arne" userId="4139ceab-ed7e-424e-b998-23df40353ed2" providerId="ADAL" clId="{5AFC44DD-B76F-4669-BF71-FD61E2136016}" dt="2024-09-22T22:24:01.318" v="10766" actId="47"/>
        <pc:sldMkLst>
          <pc:docMk/>
          <pc:sldMk cId="3565469501" sldId="337"/>
        </pc:sldMkLst>
      </pc:sldChg>
      <pc:sldChg chg="del">
        <pc:chgData name="Bauwens Arne" userId="4139ceab-ed7e-424e-b998-23df40353ed2" providerId="ADAL" clId="{5AFC44DD-B76F-4669-BF71-FD61E2136016}" dt="2024-09-22T22:24:02.425" v="10767" actId="47"/>
        <pc:sldMkLst>
          <pc:docMk/>
          <pc:sldMk cId="1662667947" sldId="338"/>
        </pc:sldMkLst>
      </pc:sldChg>
      <pc:sldChg chg="del">
        <pc:chgData name="Bauwens Arne" userId="4139ceab-ed7e-424e-b998-23df40353ed2" providerId="ADAL" clId="{5AFC44DD-B76F-4669-BF71-FD61E2136016}" dt="2024-09-22T22:24:02.958" v="10768" actId="47"/>
        <pc:sldMkLst>
          <pc:docMk/>
          <pc:sldMk cId="3677762962" sldId="339"/>
        </pc:sldMkLst>
      </pc:sldChg>
      <pc:sldChg chg="del">
        <pc:chgData name="Bauwens Arne" userId="4139ceab-ed7e-424e-b998-23df40353ed2" providerId="ADAL" clId="{5AFC44DD-B76F-4669-BF71-FD61E2136016}" dt="2024-09-22T22:24:03.259" v="10769" actId="47"/>
        <pc:sldMkLst>
          <pc:docMk/>
          <pc:sldMk cId="654579665" sldId="340"/>
        </pc:sldMkLst>
      </pc:sldChg>
      <pc:sldChg chg="del">
        <pc:chgData name="Bauwens Arne" userId="4139ceab-ed7e-424e-b998-23df40353ed2" providerId="ADAL" clId="{5AFC44DD-B76F-4669-BF71-FD61E2136016}" dt="2024-09-22T22:24:03.672" v="10770" actId="47"/>
        <pc:sldMkLst>
          <pc:docMk/>
          <pc:sldMk cId="1638487098" sldId="341"/>
        </pc:sldMkLst>
      </pc:sldChg>
      <pc:sldChg chg="del">
        <pc:chgData name="Bauwens Arne" userId="4139ceab-ed7e-424e-b998-23df40353ed2" providerId="ADAL" clId="{5AFC44DD-B76F-4669-BF71-FD61E2136016}" dt="2024-09-22T22:24:04.075" v="10771" actId="47"/>
        <pc:sldMkLst>
          <pc:docMk/>
          <pc:sldMk cId="3526893313" sldId="342"/>
        </pc:sldMkLst>
      </pc:sldChg>
      <pc:sldChg chg="del">
        <pc:chgData name="Bauwens Arne" userId="4139ceab-ed7e-424e-b998-23df40353ed2" providerId="ADAL" clId="{5AFC44DD-B76F-4669-BF71-FD61E2136016}" dt="2024-09-22T22:24:04.536" v="10772" actId="47"/>
        <pc:sldMkLst>
          <pc:docMk/>
          <pc:sldMk cId="2276372673" sldId="343"/>
        </pc:sldMkLst>
      </pc:sldChg>
      <pc:sldChg chg="del">
        <pc:chgData name="Bauwens Arne" userId="4139ceab-ed7e-424e-b998-23df40353ed2" providerId="ADAL" clId="{5AFC44DD-B76F-4669-BF71-FD61E2136016}" dt="2024-09-22T22:24:04.979" v="10773" actId="47"/>
        <pc:sldMkLst>
          <pc:docMk/>
          <pc:sldMk cId="4019478535" sldId="344"/>
        </pc:sldMkLst>
      </pc:sldChg>
      <pc:sldChg chg="del">
        <pc:chgData name="Bauwens Arne" userId="4139ceab-ed7e-424e-b998-23df40353ed2" providerId="ADAL" clId="{5AFC44DD-B76F-4669-BF71-FD61E2136016}" dt="2024-09-22T22:24:07.704" v="10774" actId="47"/>
        <pc:sldMkLst>
          <pc:docMk/>
          <pc:sldMk cId="806448566" sldId="345"/>
        </pc:sldMkLst>
      </pc:sldChg>
      <pc:sldChg chg="modSp new mod modNotesTx">
        <pc:chgData name="Bauwens Arne" userId="4139ceab-ed7e-424e-b998-23df40353ed2" providerId="ADAL" clId="{5AFC44DD-B76F-4669-BF71-FD61E2136016}" dt="2024-09-22T14:43:24.856" v="2067" actId="404"/>
        <pc:sldMkLst>
          <pc:docMk/>
          <pc:sldMk cId="4011321626" sldId="346"/>
        </pc:sldMkLst>
        <pc:spChg chg="mod">
          <ac:chgData name="Bauwens Arne" userId="4139ceab-ed7e-424e-b998-23df40353ed2" providerId="ADAL" clId="{5AFC44DD-B76F-4669-BF71-FD61E2136016}" dt="2024-09-22T14:43:24.856" v="2067" actId="404"/>
          <ac:spMkLst>
            <pc:docMk/>
            <pc:sldMk cId="4011321626" sldId="346"/>
            <ac:spMk id="2" creationId="{3CED7B6A-8E30-966B-F87E-B81843F24C73}"/>
          </ac:spMkLst>
        </pc:spChg>
        <pc:spChg chg="mod">
          <ac:chgData name="Bauwens Arne" userId="4139ceab-ed7e-424e-b998-23df40353ed2" providerId="ADAL" clId="{5AFC44DD-B76F-4669-BF71-FD61E2136016}" dt="2024-09-22T13:57:57.811" v="574" actId="20577"/>
          <ac:spMkLst>
            <pc:docMk/>
            <pc:sldMk cId="4011321626" sldId="346"/>
            <ac:spMk id="3" creationId="{00477778-71AB-A605-BE56-9E559C180777}"/>
          </ac:spMkLst>
        </pc:spChg>
      </pc:sldChg>
      <pc:sldChg chg="addSp delSp modSp new mod modNotesTx">
        <pc:chgData name="Bauwens Arne" userId="4139ceab-ed7e-424e-b998-23df40353ed2" providerId="ADAL" clId="{5AFC44DD-B76F-4669-BF71-FD61E2136016}" dt="2024-09-22T15:24:21.985" v="2361" actId="20577"/>
        <pc:sldMkLst>
          <pc:docMk/>
          <pc:sldMk cId="3995942180" sldId="347"/>
        </pc:sldMkLst>
        <pc:spChg chg="del">
          <ac:chgData name="Bauwens Arne" userId="4139ceab-ed7e-424e-b998-23df40353ed2" providerId="ADAL" clId="{5AFC44DD-B76F-4669-BF71-FD61E2136016}" dt="2024-09-22T14:11:43.472" v="1478" actId="478"/>
          <ac:spMkLst>
            <pc:docMk/>
            <pc:sldMk cId="3995942180" sldId="347"/>
            <ac:spMk id="2" creationId="{3A766908-E267-19CD-985A-D020CA10CCE0}"/>
          </ac:spMkLst>
        </pc:spChg>
        <pc:spChg chg="mod">
          <ac:chgData name="Bauwens Arne" userId="4139ceab-ed7e-424e-b998-23df40353ed2" providerId="ADAL" clId="{5AFC44DD-B76F-4669-BF71-FD61E2136016}" dt="2024-09-22T15:24:21.985" v="2361" actId="20577"/>
          <ac:spMkLst>
            <pc:docMk/>
            <pc:sldMk cId="3995942180" sldId="347"/>
            <ac:spMk id="3" creationId="{FD8982E8-3930-6B12-C62E-08CA06CF32C3}"/>
          </ac:spMkLst>
        </pc:spChg>
        <pc:picChg chg="add mod">
          <ac:chgData name="Bauwens Arne" userId="4139ceab-ed7e-424e-b998-23df40353ed2" providerId="ADAL" clId="{5AFC44DD-B76F-4669-BF71-FD61E2136016}" dt="2024-09-22T14:13:47.861" v="1498" actId="1038"/>
          <ac:picMkLst>
            <pc:docMk/>
            <pc:sldMk cId="3995942180" sldId="347"/>
            <ac:picMk id="1026" creationId="{6A9B1CAD-592D-581B-99DC-2B1516B66F80}"/>
          </ac:picMkLst>
        </pc:picChg>
      </pc:sldChg>
      <pc:sldChg chg="addSp modSp new mod modNotesTx">
        <pc:chgData name="Bauwens Arne" userId="4139ceab-ed7e-424e-b998-23df40353ed2" providerId="ADAL" clId="{5AFC44DD-B76F-4669-BF71-FD61E2136016}" dt="2024-09-22T15:24:46.955" v="2370" actId="20577"/>
        <pc:sldMkLst>
          <pc:docMk/>
          <pc:sldMk cId="3980681038" sldId="348"/>
        </pc:sldMkLst>
        <pc:spChg chg="mod">
          <ac:chgData name="Bauwens Arne" userId="4139ceab-ed7e-424e-b998-23df40353ed2" providerId="ADAL" clId="{5AFC44DD-B76F-4669-BF71-FD61E2136016}" dt="2024-09-22T15:16:41.891" v="2271" actId="207"/>
          <ac:spMkLst>
            <pc:docMk/>
            <pc:sldMk cId="3980681038" sldId="348"/>
            <ac:spMk id="2" creationId="{ECFBFCD2-2E2D-1544-8C10-3F7CBAB338E3}"/>
          </ac:spMkLst>
        </pc:spChg>
        <pc:spChg chg="mod">
          <ac:chgData name="Bauwens Arne" userId="4139ceab-ed7e-424e-b998-23df40353ed2" providerId="ADAL" clId="{5AFC44DD-B76F-4669-BF71-FD61E2136016}" dt="2024-09-22T15:24:46.955" v="2370" actId="20577"/>
          <ac:spMkLst>
            <pc:docMk/>
            <pc:sldMk cId="3980681038" sldId="348"/>
            <ac:spMk id="3" creationId="{E6E1C4EA-ACB4-EAB6-BFF9-1040068F00C7}"/>
          </ac:spMkLst>
        </pc:spChg>
        <pc:picChg chg="add mod">
          <ac:chgData name="Bauwens Arne" userId="4139ceab-ed7e-424e-b998-23df40353ed2" providerId="ADAL" clId="{5AFC44DD-B76F-4669-BF71-FD61E2136016}" dt="2024-09-22T14:27:22.418" v="1656" actId="1076"/>
          <ac:picMkLst>
            <pc:docMk/>
            <pc:sldMk cId="3980681038" sldId="348"/>
            <ac:picMk id="2050" creationId="{A76BE7D1-D240-7BC6-D024-313DC5E5E99F}"/>
          </ac:picMkLst>
        </pc:picChg>
      </pc:sldChg>
      <pc:sldChg chg="add del">
        <pc:chgData name="Bauwens Arne" userId="4139ceab-ed7e-424e-b998-23df40353ed2" providerId="ADAL" clId="{5AFC44DD-B76F-4669-BF71-FD61E2136016}" dt="2024-09-22T14:35:59.762" v="1987" actId="47"/>
        <pc:sldMkLst>
          <pc:docMk/>
          <pc:sldMk cId="698636611" sldId="349"/>
        </pc:sldMkLst>
      </pc:sldChg>
      <pc:sldChg chg="addSp delSp modSp add mod">
        <pc:chgData name="Bauwens Arne" userId="4139ceab-ed7e-424e-b998-23df40353ed2" providerId="ADAL" clId="{5AFC44DD-B76F-4669-BF71-FD61E2136016}" dt="2024-09-22T15:24:50.868" v="2376" actId="20577"/>
        <pc:sldMkLst>
          <pc:docMk/>
          <pc:sldMk cId="3666417238" sldId="397"/>
        </pc:sldMkLst>
        <pc:spChg chg="mod">
          <ac:chgData name="Bauwens Arne" userId="4139ceab-ed7e-424e-b998-23df40353ed2" providerId="ADAL" clId="{5AFC44DD-B76F-4669-BF71-FD61E2136016}" dt="2024-09-22T14:43:07.082" v="2063" actId="404"/>
          <ac:spMkLst>
            <pc:docMk/>
            <pc:sldMk cId="3666417238" sldId="397"/>
            <ac:spMk id="2" creationId="{4CCBF86E-F1F2-504E-9409-A9ABCAB26CED}"/>
          </ac:spMkLst>
        </pc:spChg>
        <pc:spChg chg="mod">
          <ac:chgData name="Bauwens Arne" userId="4139ceab-ed7e-424e-b998-23df40353ed2" providerId="ADAL" clId="{5AFC44DD-B76F-4669-BF71-FD61E2136016}" dt="2024-09-22T14:44:33.021" v="2076" actId="207"/>
          <ac:spMkLst>
            <pc:docMk/>
            <pc:sldMk cId="3666417238" sldId="397"/>
            <ac:spMk id="3" creationId="{735E8452-A0C0-8559-52FC-A3361077552C}"/>
          </ac:spMkLst>
        </pc:spChg>
        <pc:spChg chg="mod">
          <ac:chgData name="Bauwens Arne" userId="4139ceab-ed7e-424e-b998-23df40353ed2" providerId="ADAL" clId="{5AFC44DD-B76F-4669-BF71-FD61E2136016}" dt="2024-09-22T15:24:50.868" v="2376" actId="20577"/>
          <ac:spMkLst>
            <pc:docMk/>
            <pc:sldMk cId="3666417238" sldId="397"/>
            <ac:spMk id="4" creationId="{9AFFD022-4CFF-F618-D976-694F061DD17E}"/>
          </ac:spMkLst>
        </pc:spChg>
        <pc:spChg chg="del mod">
          <ac:chgData name="Bauwens Arne" userId="4139ceab-ed7e-424e-b998-23df40353ed2" providerId="ADAL" clId="{5AFC44DD-B76F-4669-BF71-FD61E2136016}" dt="2024-09-22T14:44:20.366" v="2074" actId="478"/>
          <ac:spMkLst>
            <pc:docMk/>
            <pc:sldMk cId="3666417238" sldId="397"/>
            <ac:spMk id="5" creationId="{C475DADF-5B7F-52CA-711D-D471C3F740AD}"/>
          </ac:spMkLst>
        </pc:spChg>
        <pc:spChg chg="del mod">
          <ac:chgData name="Bauwens Arne" userId="4139ceab-ed7e-424e-b998-23df40353ed2" providerId="ADAL" clId="{5AFC44DD-B76F-4669-BF71-FD61E2136016}" dt="2024-09-22T14:44:17.916" v="2073" actId="478"/>
          <ac:spMkLst>
            <pc:docMk/>
            <pc:sldMk cId="3666417238" sldId="397"/>
            <ac:spMk id="6" creationId="{783B264B-1A3D-E4D4-DE0A-361A05F8468C}"/>
          </ac:spMkLst>
        </pc:spChg>
        <pc:spChg chg="add mod">
          <ac:chgData name="Bauwens Arne" userId="4139ceab-ed7e-424e-b998-23df40353ed2" providerId="ADAL" clId="{5AFC44DD-B76F-4669-BF71-FD61E2136016}" dt="2024-09-22T14:44:23.985" v="2075"/>
          <ac:spMkLst>
            <pc:docMk/>
            <pc:sldMk cId="3666417238" sldId="397"/>
            <ac:spMk id="8" creationId="{768CC703-689E-1450-CB89-E2F3DFA71520}"/>
          </ac:spMkLst>
        </pc:spChg>
        <pc:picChg chg="mod">
          <ac:chgData name="Bauwens Arne" userId="4139ceab-ed7e-424e-b998-23df40353ed2" providerId="ADAL" clId="{5AFC44DD-B76F-4669-BF71-FD61E2136016}" dt="2024-09-22T14:50:00.075" v="2130" actId="1036"/>
          <ac:picMkLst>
            <pc:docMk/>
            <pc:sldMk cId="3666417238" sldId="397"/>
            <ac:picMk id="7" creationId="{3EF5C522-0BCD-C372-3049-D49D7BAE757D}"/>
          </ac:picMkLst>
        </pc:picChg>
        <pc:picChg chg="add mod">
          <ac:chgData name="Bauwens Arne" userId="4139ceab-ed7e-424e-b998-23df40353ed2" providerId="ADAL" clId="{5AFC44DD-B76F-4669-BF71-FD61E2136016}" dt="2024-09-22T14:45:48.023" v="2080" actId="1076"/>
          <ac:picMkLst>
            <pc:docMk/>
            <pc:sldMk cId="3666417238" sldId="397"/>
            <ac:picMk id="9" creationId="{73A2D77B-DB3D-50B8-0A1F-A799F1ECBE50}"/>
          </ac:picMkLst>
        </pc:picChg>
      </pc:sldChg>
      <pc:sldChg chg="modSp add del">
        <pc:chgData name="Bauwens Arne" userId="4139ceab-ed7e-424e-b998-23df40353ed2" providerId="ADAL" clId="{5AFC44DD-B76F-4669-BF71-FD61E2136016}" dt="2024-09-22T14:46:25.935" v="2100"/>
        <pc:sldMkLst>
          <pc:docMk/>
          <pc:sldMk cId="1548225525" sldId="398"/>
        </pc:sldMkLst>
        <pc:spChg chg="mod">
          <ac:chgData name="Bauwens Arne" userId="4139ceab-ed7e-424e-b998-23df40353ed2" providerId="ADAL" clId="{5AFC44DD-B76F-4669-BF71-FD61E2136016}" dt="2024-09-22T14:46:24.273" v="2099"/>
          <ac:spMkLst>
            <pc:docMk/>
            <pc:sldMk cId="1548225525" sldId="398"/>
            <ac:spMk id="3" creationId="{735E8452-A0C0-8559-52FC-A3361077552C}"/>
          </ac:spMkLst>
        </pc:spChg>
        <pc:spChg chg="mod">
          <ac:chgData name="Bauwens Arne" userId="4139ceab-ed7e-424e-b998-23df40353ed2" providerId="ADAL" clId="{5AFC44DD-B76F-4669-BF71-FD61E2136016}" dt="2024-09-22T14:46:24.273" v="2099"/>
          <ac:spMkLst>
            <pc:docMk/>
            <pc:sldMk cId="1548225525" sldId="398"/>
            <ac:spMk id="5" creationId="{C475DADF-5B7F-52CA-711D-D471C3F740AD}"/>
          </ac:spMkLst>
        </pc:spChg>
        <pc:spChg chg="mod">
          <ac:chgData name="Bauwens Arne" userId="4139ceab-ed7e-424e-b998-23df40353ed2" providerId="ADAL" clId="{5AFC44DD-B76F-4669-BF71-FD61E2136016}" dt="2024-09-22T14:46:24.273" v="2099"/>
          <ac:spMkLst>
            <pc:docMk/>
            <pc:sldMk cId="1548225525" sldId="398"/>
            <ac:spMk id="6" creationId="{783B264B-1A3D-E4D4-DE0A-361A05F8468C}"/>
          </ac:spMkLst>
        </pc:spChg>
      </pc:sldChg>
      <pc:sldChg chg="addSp delSp modSp add del mod">
        <pc:chgData name="Bauwens Arne" userId="4139ceab-ed7e-424e-b998-23df40353ed2" providerId="ADAL" clId="{5AFC44DD-B76F-4669-BF71-FD61E2136016}" dt="2024-09-22T14:46:57.432" v="2108" actId="47"/>
        <pc:sldMkLst>
          <pc:docMk/>
          <pc:sldMk cId="1622266350" sldId="398"/>
        </pc:sldMkLst>
        <pc:spChg chg="mod">
          <ac:chgData name="Bauwens Arne" userId="4139ceab-ed7e-424e-b998-23df40353ed2" providerId="ADAL" clId="{5AFC44DD-B76F-4669-BF71-FD61E2136016}" dt="2024-09-22T14:46:48.411" v="2105" actId="207"/>
          <ac:spMkLst>
            <pc:docMk/>
            <pc:sldMk cId="1622266350" sldId="398"/>
            <ac:spMk id="3" creationId="{735E8452-A0C0-8559-52FC-A3361077552C}"/>
          </ac:spMkLst>
        </pc:spChg>
        <pc:spChg chg="del mod">
          <ac:chgData name="Bauwens Arne" userId="4139ceab-ed7e-424e-b998-23df40353ed2" providerId="ADAL" clId="{5AFC44DD-B76F-4669-BF71-FD61E2136016}" dt="2024-09-22T14:46:43.554" v="2103" actId="478"/>
          <ac:spMkLst>
            <pc:docMk/>
            <pc:sldMk cId="1622266350" sldId="398"/>
            <ac:spMk id="5" creationId="{C475DADF-5B7F-52CA-711D-D471C3F740AD}"/>
          </ac:spMkLst>
        </pc:spChg>
        <pc:spChg chg="del mod">
          <ac:chgData name="Bauwens Arne" userId="4139ceab-ed7e-424e-b998-23df40353ed2" providerId="ADAL" clId="{5AFC44DD-B76F-4669-BF71-FD61E2136016}" dt="2024-09-22T14:46:44.931" v="2104" actId="478"/>
          <ac:spMkLst>
            <pc:docMk/>
            <pc:sldMk cId="1622266350" sldId="398"/>
            <ac:spMk id="6" creationId="{783B264B-1A3D-E4D4-DE0A-361A05F8468C}"/>
          </ac:spMkLst>
        </pc:spChg>
        <pc:spChg chg="add del mod">
          <ac:chgData name="Bauwens Arne" userId="4139ceab-ed7e-424e-b998-23df40353ed2" providerId="ADAL" clId="{5AFC44DD-B76F-4669-BF71-FD61E2136016}" dt="2024-09-22T14:46:55.518" v="2107" actId="478"/>
          <ac:spMkLst>
            <pc:docMk/>
            <pc:sldMk cId="1622266350" sldId="398"/>
            <ac:spMk id="8" creationId="{F1F2C03D-CEC9-0FEF-3C61-EA20D962302A}"/>
          </ac:spMkLst>
        </pc:spChg>
      </pc:sldChg>
      <pc:sldChg chg="addSp delSp modSp add mod ord">
        <pc:chgData name="Bauwens Arne" userId="4139ceab-ed7e-424e-b998-23df40353ed2" providerId="ADAL" clId="{5AFC44DD-B76F-4669-BF71-FD61E2136016}" dt="2024-09-22T15:24:58.933" v="2386" actId="20577"/>
        <pc:sldMkLst>
          <pc:docMk/>
          <pc:sldMk cId="398755262" sldId="399"/>
        </pc:sldMkLst>
        <pc:spChg chg="mod">
          <ac:chgData name="Bauwens Arne" userId="4139ceab-ed7e-424e-b998-23df40353ed2" providerId="ADAL" clId="{5AFC44DD-B76F-4669-BF71-FD61E2136016}" dt="2024-09-22T14:47:13.697" v="2112" actId="1076"/>
          <ac:spMkLst>
            <pc:docMk/>
            <pc:sldMk cId="398755262" sldId="399"/>
            <ac:spMk id="2" creationId="{188F775E-C454-D82B-0508-23CA70EB7648}"/>
          </ac:spMkLst>
        </pc:spChg>
        <pc:spChg chg="mod">
          <ac:chgData name="Bauwens Arne" userId="4139ceab-ed7e-424e-b998-23df40353ed2" providerId="ADAL" clId="{5AFC44DD-B76F-4669-BF71-FD61E2136016}" dt="2024-09-22T14:47:19.158" v="2114" actId="207"/>
          <ac:spMkLst>
            <pc:docMk/>
            <pc:sldMk cId="398755262" sldId="399"/>
            <ac:spMk id="3" creationId="{B1A76C0D-60CA-861B-CF1F-21D7E65E3F37}"/>
          </ac:spMkLst>
        </pc:spChg>
        <pc:spChg chg="mod">
          <ac:chgData name="Bauwens Arne" userId="4139ceab-ed7e-424e-b998-23df40353ed2" providerId="ADAL" clId="{5AFC44DD-B76F-4669-BF71-FD61E2136016}" dt="2024-09-22T15:24:58.933" v="2386" actId="20577"/>
          <ac:spMkLst>
            <pc:docMk/>
            <pc:sldMk cId="398755262" sldId="399"/>
            <ac:spMk id="4" creationId="{65418226-758B-7A1B-5AC0-D326C6DEEF04}"/>
          </ac:spMkLst>
        </pc:spChg>
        <pc:spChg chg="del mod">
          <ac:chgData name="Bauwens Arne" userId="4139ceab-ed7e-424e-b998-23df40353ed2" providerId="ADAL" clId="{5AFC44DD-B76F-4669-BF71-FD61E2136016}" dt="2024-09-22T14:47:11.060" v="2110" actId="478"/>
          <ac:spMkLst>
            <pc:docMk/>
            <pc:sldMk cId="398755262" sldId="399"/>
            <ac:spMk id="5" creationId="{D862009C-C933-0802-04CC-E31802EFB202}"/>
          </ac:spMkLst>
        </pc:spChg>
        <pc:spChg chg="del mod">
          <ac:chgData name="Bauwens Arne" userId="4139ceab-ed7e-424e-b998-23df40353ed2" providerId="ADAL" clId="{5AFC44DD-B76F-4669-BF71-FD61E2136016}" dt="2024-09-22T14:47:15.590" v="2113" actId="478"/>
          <ac:spMkLst>
            <pc:docMk/>
            <pc:sldMk cId="398755262" sldId="399"/>
            <ac:spMk id="6" creationId="{AB857A53-A671-0759-CCF1-3C6A51F9F168}"/>
          </ac:spMkLst>
        </pc:spChg>
        <pc:spChg chg="add mod">
          <ac:chgData name="Bauwens Arne" userId="4139ceab-ed7e-424e-b998-23df40353ed2" providerId="ADAL" clId="{5AFC44DD-B76F-4669-BF71-FD61E2136016}" dt="2024-09-22T14:47:22.845" v="2115"/>
          <ac:spMkLst>
            <pc:docMk/>
            <pc:sldMk cId="398755262" sldId="399"/>
            <ac:spMk id="8" creationId="{C4125367-E23A-2C59-D795-ED4620A37B44}"/>
          </ac:spMkLst>
        </pc:spChg>
      </pc:sldChg>
      <pc:sldChg chg="delSp modSp add mod">
        <pc:chgData name="Bauwens Arne" userId="4139ceab-ed7e-424e-b998-23df40353ed2" providerId="ADAL" clId="{5AFC44DD-B76F-4669-BF71-FD61E2136016}" dt="2024-09-22T14:50:12.691" v="2134" actId="207"/>
        <pc:sldMkLst>
          <pc:docMk/>
          <pc:sldMk cId="2262104028" sldId="400"/>
        </pc:sldMkLst>
        <pc:spChg chg="mod">
          <ac:chgData name="Bauwens Arne" userId="4139ceab-ed7e-424e-b998-23df40353ed2" providerId="ADAL" clId="{5AFC44DD-B76F-4669-BF71-FD61E2136016}" dt="2024-09-22T14:50:12.691" v="2134" actId="207"/>
          <ac:spMkLst>
            <pc:docMk/>
            <pc:sldMk cId="2262104028" sldId="400"/>
            <ac:spMk id="3" creationId="{B1A76C0D-60CA-861B-CF1F-21D7E65E3F37}"/>
          </ac:spMkLst>
        </pc:spChg>
        <pc:spChg chg="del mod">
          <ac:chgData name="Bauwens Arne" userId="4139ceab-ed7e-424e-b998-23df40353ed2" providerId="ADAL" clId="{5AFC44DD-B76F-4669-BF71-FD61E2136016}" dt="2024-09-22T14:50:08.864" v="2133" actId="478"/>
          <ac:spMkLst>
            <pc:docMk/>
            <pc:sldMk cId="2262104028" sldId="400"/>
            <ac:spMk id="5" creationId="{D862009C-C933-0802-04CC-E31802EFB202}"/>
          </ac:spMkLst>
        </pc:spChg>
        <pc:spChg chg="del mod">
          <ac:chgData name="Bauwens Arne" userId="4139ceab-ed7e-424e-b998-23df40353ed2" providerId="ADAL" clId="{5AFC44DD-B76F-4669-BF71-FD61E2136016}" dt="2024-09-22T14:50:07.414" v="2132" actId="478"/>
          <ac:spMkLst>
            <pc:docMk/>
            <pc:sldMk cId="2262104028" sldId="400"/>
            <ac:spMk id="6" creationId="{AB857A53-A671-0759-CCF1-3C6A51F9F168}"/>
          </ac:spMkLst>
        </pc:spChg>
      </pc:sldChg>
      <pc:sldChg chg="delSp modSp add mod">
        <pc:chgData name="Bauwens Arne" userId="4139ceab-ed7e-424e-b998-23df40353ed2" providerId="ADAL" clId="{5AFC44DD-B76F-4669-BF71-FD61E2136016}" dt="2024-09-22T15:19:21.635" v="2300" actId="20577"/>
        <pc:sldMkLst>
          <pc:docMk/>
          <pc:sldMk cId="1558961329" sldId="401"/>
        </pc:sldMkLst>
        <pc:spChg chg="mod">
          <ac:chgData name="Bauwens Arne" userId="4139ceab-ed7e-424e-b998-23df40353ed2" providerId="ADAL" clId="{5AFC44DD-B76F-4669-BF71-FD61E2136016}" dt="2024-09-22T15:19:21.635" v="2300" actId="20577"/>
          <ac:spMkLst>
            <pc:docMk/>
            <pc:sldMk cId="1558961329" sldId="401"/>
            <ac:spMk id="2" creationId="{4B7ACC33-B6AB-8344-FD33-EB4A92C4F3F1}"/>
          </ac:spMkLst>
        </pc:spChg>
        <pc:spChg chg="mod">
          <ac:chgData name="Bauwens Arne" userId="4139ceab-ed7e-424e-b998-23df40353ed2" providerId="ADAL" clId="{5AFC44DD-B76F-4669-BF71-FD61E2136016}" dt="2024-09-22T15:01:56.387" v="2267"/>
          <ac:spMkLst>
            <pc:docMk/>
            <pc:sldMk cId="1558961329" sldId="401"/>
            <ac:spMk id="3" creationId="{7EF0FE4A-E049-E03F-7968-EE1B690508D8}"/>
          </ac:spMkLst>
        </pc:spChg>
        <pc:spChg chg="del mod">
          <ac:chgData name="Bauwens Arne" userId="4139ceab-ed7e-424e-b998-23df40353ed2" providerId="ADAL" clId="{5AFC44DD-B76F-4669-BF71-FD61E2136016}" dt="2024-09-22T15:02:01.075" v="2268" actId="478"/>
          <ac:spMkLst>
            <pc:docMk/>
            <pc:sldMk cId="1558961329" sldId="401"/>
            <ac:spMk id="5" creationId="{B757A56C-1D43-63D7-8CDC-8F2D7A1B3441}"/>
          </ac:spMkLst>
        </pc:spChg>
        <pc:spChg chg="del mod">
          <ac:chgData name="Bauwens Arne" userId="4139ceab-ed7e-424e-b998-23df40353ed2" providerId="ADAL" clId="{5AFC44DD-B76F-4669-BF71-FD61E2136016}" dt="2024-09-22T15:02:03.560" v="2269" actId="478"/>
          <ac:spMkLst>
            <pc:docMk/>
            <pc:sldMk cId="1558961329" sldId="401"/>
            <ac:spMk id="6" creationId="{5184D176-072B-39F1-042B-A11245466262}"/>
          </ac:spMkLst>
        </pc:spChg>
        <pc:picChg chg="mod">
          <ac:chgData name="Bauwens Arne" userId="4139ceab-ed7e-424e-b998-23df40353ed2" providerId="ADAL" clId="{5AFC44DD-B76F-4669-BF71-FD61E2136016}" dt="2024-09-22T15:18:44.544" v="2284" actId="1076"/>
          <ac:picMkLst>
            <pc:docMk/>
            <pc:sldMk cId="1558961329" sldId="401"/>
            <ac:picMk id="7" creationId="{FD9AE08D-1CA6-4220-1AB3-6F75CAD4584B}"/>
          </ac:picMkLst>
        </pc:picChg>
      </pc:sldChg>
      <pc:sldChg chg="new del">
        <pc:chgData name="Bauwens Arne" userId="4139ceab-ed7e-424e-b998-23df40353ed2" providerId="ADAL" clId="{5AFC44DD-B76F-4669-BF71-FD61E2136016}" dt="2024-09-22T14:56:09.061" v="2266" actId="680"/>
        <pc:sldMkLst>
          <pc:docMk/>
          <pc:sldMk cId="3620033504" sldId="401"/>
        </pc:sldMkLst>
      </pc:sldChg>
      <pc:sldChg chg="modSp add">
        <pc:chgData name="Bauwens Arne" userId="4139ceab-ed7e-424e-b998-23df40353ed2" providerId="ADAL" clId="{5AFC44DD-B76F-4669-BF71-FD61E2136016}" dt="2024-09-22T15:49:00.286" v="3155" actId="20577"/>
        <pc:sldMkLst>
          <pc:docMk/>
          <pc:sldMk cId="3703175820" sldId="402"/>
        </pc:sldMkLst>
        <pc:spChg chg="mod">
          <ac:chgData name="Bauwens Arne" userId="4139ceab-ed7e-424e-b998-23df40353ed2" providerId="ADAL" clId="{5AFC44DD-B76F-4669-BF71-FD61E2136016}" dt="2024-09-22T15:49:00.286" v="3155" actId="20577"/>
          <ac:spMkLst>
            <pc:docMk/>
            <pc:sldMk cId="3703175820" sldId="402"/>
            <ac:spMk id="2" creationId="{AE38ECA0-ED8A-4C1F-773B-9ED7F2701055}"/>
          </ac:spMkLst>
        </pc:spChg>
        <pc:spChg chg="mod">
          <ac:chgData name="Bauwens Arne" userId="4139ceab-ed7e-424e-b998-23df40353ed2" providerId="ADAL" clId="{5AFC44DD-B76F-4669-BF71-FD61E2136016}" dt="2024-09-22T15:21:27.984" v="2301"/>
          <ac:spMkLst>
            <pc:docMk/>
            <pc:sldMk cId="3703175820" sldId="402"/>
            <ac:spMk id="3" creationId="{8FD8AD71-EEF1-EAAE-7B6E-762FE2CF74F2}"/>
          </ac:spMkLst>
        </pc:spChg>
        <pc:spChg chg="mod">
          <ac:chgData name="Bauwens Arne" userId="4139ceab-ed7e-424e-b998-23df40353ed2" providerId="ADAL" clId="{5AFC44DD-B76F-4669-BF71-FD61E2136016}" dt="2024-09-22T15:21:27.984" v="2301"/>
          <ac:spMkLst>
            <pc:docMk/>
            <pc:sldMk cId="3703175820" sldId="402"/>
            <ac:spMk id="5" creationId="{DBECE0FF-2EA1-29CA-CC0D-0A08089233CE}"/>
          </ac:spMkLst>
        </pc:spChg>
        <pc:spChg chg="mod">
          <ac:chgData name="Bauwens Arne" userId="4139ceab-ed7e-424e-b998-23df40353ed2" providerId="ADAL" clId="{5AFC44DD-B76F-4669-BF71-FD61E2136016}" dt="2024-09-22T15:21:27.984" v="2301"/>
          <ac:spMkLst>
            <pc:docMk/>
            <pc:sldMk cId="3703175820" sldId="402"/>
            <ac:spMk id="6" creationId="{6A86A72C-2EBF-7C51-13F2-F747F374ACA2}"/>
          </ac:spMkLst>
        </pc:spChg>
      </pc:sldChg>
      <pc:sldChg chg="addSp delSp modSp add mod">
        <pc:chgData name="Bauwens Arne" userId="4139ceab-ed7e-424e-b998-23df40353ed2" providerId="ADAL" clId="{5AFC44DD-B76F-4669-BF71-FD61E2136016}" dt="2024-09-22T15:24:00.124" v="2319" actId="20577"/>
        <pc:sldMkLst>
          <pc:docMk/>
          <pc:sldMk cId="3593312669" sldId="403"/>
        </pc:sldMkLst>
        <pc:spChg chg="mod">
          <ac:chgData name="Bauwens Arne" userId="4139ceab-ed7e-424e-b998-23df40353ed2" providerId="ADAL" clId="{5AFC44DD-B76F-4669-BF71-FD61E2136016}" dt="2024-09-22T15:24:00.124" v="2319" actId="20577"/>
          <ac:spMkLst>
            <pc:docMk/>
            <pc:sldMk cId="3593312669" sldId="403"/>
            <ac:spMk id="2" creationId="{B58A1D46-61F0-C65E-8E11-246880BF0A72}"/>
          </ac:spMkLst>
        </pc:spChg>
        <pc:spChg chg="del">
          <ac:chgData name="Bauwens Arne" userId="4139ceab-ed7e-424e-b998-23df40353ed2" providerId="ADAL" clId="{5AFC44DD-B76F-4669-BF71-FD61E2136016}" dt="2024-09-22T15:23:50.691" v="2303" actId="478"/>
          <ac:spMkLst>
            <pc:docMk/>
            <pc:sldMk cId="3593312669" sldId="403"/>
            <ac:spMk id="3" creationId="{F404A826-3FEB-DAB8-868C-86E48EF92EA8}"/>
          </ac:spMkLst>
        </pc:spChg>
        <pc:spChg chg="add del mod">
          <ac:chgData name="Bauwens Arne" userId="4139ceab-ed7e-424e-b998-23df40353ed2" providerId="ADAL" clId="{5AFC44DD-B76F-4669-BF71-FD61E2136016}" dt="2024-09-22T15:23:52.777" v="2304" actId="478"/>
          <ac:spMkLst>
            <pc:docMk/>
            <pc:sldMk cId="3593312669" sldId="403"/>
            <ac:spMk id="5" creationId="{2F3ABDB3-F05C-79A2-280D-771641AE90F4}"/>
          </ac:spMkLst>
        </pc:spChg>
      </pc:sldChg>
      <pc:sldChg chg="modSp add mod">
        <pc:chgData name="Bauwens Arne" userId="4139ceab-ed7e-424e-b998-23df40353ed2" providerId="ADAL" clId="{5AFC44DD-B76F-4669-BF71-FD61E2136016}" dt="2024-09-22T15:24:12.771" v="2354" actId="20577"/>
        <pc:sldMkLst>
          <pc:docMk/>
          <pc:sldMk cId="1807077754" sldId="404"/>
        </pc:sldMkLst>
        <pc:spChg chg="mod">
          <ac:chgData name="Bauwens Arne" userId="4139ceab-ed7e-424e-b998-23df40353ed2" providerId="ADAL" clId="{5AFC44DD-B76F-4669-BF71-FD61E2136016}" dt="2024-09-22T15:24:12.771" v="2354" actId="20577"/>
          <ac:spMkLst>
            <pc:docMk/>
            <pc:sldMk cId="1807077754" sldId="404"/>
            <ac:spMk id="2" creationId="{B58A1D46-61F0-C65E-8E11-246880BF0A72}"/>
          </ac:spMkLst>
        </pc:spChg>
      </pc:sldChg>
      <pc:sldChg chg="modSp new mod">
        <pc:chgData name="Bauwens Arne" userId="4139ceab-ed7e-424e-b998-23df40353ed2" providerId="ADAL" clId="{5AFC44DD-B76F-4669-BF71-FD61E2136016}" dt="2024-09-22T15:44:55.607" v="3114" actId="20577"/>
        <pc:sldMkLst>
          <pc:docMk/>
          <pc:sldMk cId="1006265074" sldId="405"/>
        </pc:sldMkLst>
        <pc:spChg chg="mod">
          <ac:chgData name="Bauwens Arne" userId="4139ceab-ed7e-424e-b998-23df40353ed2" providerId="ADAL" clId="{5AFC44DD-B76F-4669-BF71-FD61E2136016}" dt="2024-09-22T15:44:55.607" v="3114" actId="20577"/>
          <ac:spMkLst>
            <pc:docMk/>
            <pc:sldMk cId="1006265074" sldId="405"/>
            <ac:spMk id="2" creationId="{23BABA02-F58E-FB9B-2BDE-E481A3E49EB8}"/>
          </ac:spMkLst>
        </pc:spChg>
        <pc:spChg chg="mod">
          <ac:chgData name="Bauwens Arne" userId="4139ceab-ed7e-424e-b998-23df40353ed2" providerId="ADAL" clId="{5AFC44DD-B76F-4669-BF71-FD61E2136016}" dt="2024-09-22T15:30:15.174" v="2445" actId="20577"/>
          <ac:spMkLst>
            <pc:docMk/>
            <pc:sldMk cId="1006265074" sldId="405"/>
            <ac:spMk id="3" creationId="{347BC164-C1BD-2277-9F5A-BF7BB3FB9B44}"/>
          </ac:spMkLst>
        </pc:spChg>
      </pc:sldChg>
      <pc:sldChg chg="addSp delSp modSp new mod modNotesTx">
        <pc:chgData name="Bauwens Arne" userId="4139ceab-ed7e-424e-b998-23df40353ed2" providerId="ADAL" clId="{5AFC44DD-B76F-4669-BF71-FD61E2136016}" dt="2024-09-22T18:24:29.131" v="4562" actId="113"/>
        <pc:sldMkLst>
          <pc:docMk/>
          <pc:sldMk cId="3017838488" sldId="406"/>
        </pc:sldMkLst>
        <pc:spChg chg="mod">
          <ac:chgData name="Bauwens Arne" userId="4139ceab-ed7e-424e-b998-23df40353ed2" providerId="ADAL" clId="{5AFC44DD-B76F-4669-BF71-FD61E2136016}" dt="2024-09-22T18:24:29.131" v="4562" actId="113"/>
          <ac:spMkLst>
            <pc:docMk/>
            <pc:sldMk cId="3017838488" sldId="406"/>
            <ac:spMk id="2" creationId="{918892D0-9321-72AE-BF4D-9783969C36AA}"/>
          </ac:spMkLst>
        </pc:spChg>
        <pc:spChg chg="mod">
          <ac:chgData name="Bauwens Arne" userId="4139ceab-ed7e-424e-b998-23df40353ed2" providerId="ADAL" clId="{5AFC44DD-B76F-4669-BF71-FD61E2136016}" dt="2024-09-22T15:49:04.799" v="3163" actId="20577"/>
          <ac:spMkLst>
            <pc:docMk/>
            <pc:sldMk cId="3017838488" sldId="406"/>
            <ac:spMk id="3" creationId="{10FFC0F2-71E8-DF39-5D11-33FF8349E6FC}"/>
          </ac:spMkLst>
        </pc:spChg>
        <pc:spChg chg="add mod">
          <ac:chgData name="Bauwens Arne" userId="4139ceab-ed7e-424e-b998-23df40353ed2" providerId="ADAL" clId="{5AFC44DD-B76F-4669-BF71-FD61E2136016}" dt="2024-09-22T17:51:35.160" v="3644" actId="1038"/>
          <ac:spMkLst>
            <pc:docMk/>
            <pc:sldMk cId="3017838488" sldId="406"/>
            <ac:spMk id="45" creationId="{740A6EFC-35F7-048B-98E6-A0A9BF27F2C1}"/>
          </ac:spMkLst>
        </pc:spChg>
        <pc:spChg chg="add mod">
          <ac:chgData name="Bauwens Arne" userId="4139ceab-ed7e-424e-b998-23df40353ed2" providerId="ADAL" clId="{5AFC44DD-B76F-4669-BF71-FD61E2136016}" dt="2024-09-22T17:52:34.952" v="3669" actId="1076"/>
          <ac:spMkLst>
            <pc:docMk/>
            <pc:sldMk cId="3017838488" sldId="406"/>
            <ac:spMk id="48" creationId="{AF886EAE-646A-B85C-70EA-EBD3754147FF}"/>
          </ac:spMkLst>
        </pc:spChg>
        <pc:grpChg chg="del mod">
          <ac:chgData name="Bauwens Arne" userId="4139ceab-ed7e-424e-b998-23df40353ed2" providerId="ADAL" clId="{5AFC44DD-B76F-4669-BF71-FD61E2136016}" dt="2024-09-22T15:59:28.300" v="3248" actId="478"/>
          <ac:grpSpMkLst>
            <pc:docMk/>
            <pc:sldMk cId="3017838488" sldId="406"/>
            <ac:grpSpMk id="32" creationId="{1A576500-FE5B-DF75-605D-447F76585254}"/>
          </ac:grpSpMkLst>
        </pc:grpChg>
        <pc:picChg chg="add mod">
          <ac:chgData name="Bauwens Arne" userId="4139ceab-ed7e-424e-b998-23df40353ed2" providerId="ADAL" clId="{5AFC44DD-B76F-4669-BF71-FD61E2136016}" dt="2024-09-22T17:51:27.840" v="3610" actId="1037"/>
          <ac:picMkLst>
            <pc:docMk/>
            <pc:sldMk cId="3017838488" sldId="406"/>
            <ac:picMk id="6" creationId="{B9940BEB-8C7C-767F-2CB9-9C8A1B4F9A11}"/>
          </ac:picMkLst>
        </pc:picChg>
        <pc:picChg chg="add mod">
          <ac:chgData name="Bauwens Arne" userId="4139ceab-ed7e-424e-b998-23df40353ed2" providerId="ADAL" clId="{5AFC44DD-B76F-4669-BF71-FD61E2136016}" dt="2024-09-22T17:51:54.730" v="3655" actId="1035"/>
          <ac:picMkLst>
            <pc:docMk/>
            <pc:sldMk cId="3017838488" sldId="406"/>
            <ac:picMk id="46" creationId="{90C674F0-1BEC-F997-D756-294D2A86A40F}"/>
          </ac:picMkLst>
        </pc:picChg>
        <pc:picChg chg="add mod">
          <ac:chgData name="Bauwens Arne" userId="4139ceab-ed7e-424e-b998-23df40353ed2" providerId="ADAL" clId="{5AFC44DD-B76F-4669-BF71-FD61E2136016}" dt="2024-09-22T17:52:29.791" v="3668" actId="1076"/>
          <ac:picMkLst>
            <pc:docMk/>
            <pc:sldMk cId="3017838488" sldId="406"/>
            <ac:picMk id="47" creationId="{38FC8ABE-9726-3082-B31F-5B0F464A8D39}"/>
          </ac:picMkLst>
        </pc:picChg>
        <pc:picChg chg="add mod ord">
          <ac:chgData name="Bauwens Arne" userId="4139ceab-ed7e-424e-b998-23df40353ed2" providerId="ADAL" clId="{5AFC44DD-B76F-4669-BF71-FD61E2136016}" dt="2024-09-22T17:51:35.160" v="3644" actId="1038"/>
          <ac:picMkLst>
            <pc:docMk/>
            <pc:sldMk cId="3017838488" sldId="406"/>
            <ac:picMk id="3074" creationId="{512788DC-FA38-54FC-FDB9-336E6D00A511}"/>
          </ac:picMkLst>
        </pc:picChg>
        <pc:inkChg chg="add mod">
          <ac:chgData name="Bauwens Arne" userId="4139ceab-ed7e-424e-b998-23df40353ed2" providerId="ADAL" clId="{5AFC44DD-B76F-4669-BF71-FD61E2136016}" dt="2024-09-22T15:59:04.047" v="3246"/>
          <ac:inkMkLst>
            <pc:docMk/>
            <pc:sldMk cId="3017838488" sldId="406"/>
            <ac:inkMk id="30" creationId="{C635DF20-25FB-4DC5-4688-B438A9160FBD}"/>
          </ac:inkMkLst>
        </pc:inkChg>
        <pc:inkChg chg="add mod">
          <ac:chgData name="Bauwens Arne" userId="4139ceab-ed7e-424e-b998-23df40353ed2" providerId="ADAL" clId="{5AFC44DD-B76F-4669-BF71-FD61E2136016}" dt="2024-09-22T15:59:04.047" v="3246"/>
          <ac:inkMkLst>
            <pc:docMk/>
            <pc:sldMk cId="3017838488" sldId="406"/>
            <ac:inkMk id="31" creationId="{BFCE7843-2194-AB81-CEBA-5E228C089A7B}"/>
          </ac:inkMkLst>
        </pc:inkChg>
        <pc:inkChg chg="add mod">
          <ac:chgData name="Bauwens Arne" userId="4139ceab-ed7e-424e-b998-23df40353ed2" providerId="ADAL" clId="{5AFC44DD-B76F-4669-BF71-FD61E2136016}" dt="2024-09-22T17:50:52.145" v="3539" actId="1076"/>
          <ac:inkMkLst>
            <pc:docMk/>
            <pc:sldMk cId="3017838488" sldId="406"/>
            <ac:inkMk id="33" creationId="{2EB03CFD-B2DB-12AF-4C90-1157204877A3}"/>
          </ac:inkMkLst>
        </pc:inkChg>
        <pc:cxnChg chg="add del mod">
          <ac:chgData name="Bauwens Arne" userId="4139ceab-ed7e-424e-b998-23df40353ed2" providerId="ADAL" clId="{5AFC44DD-B76F-4669-BF71-FD61E2136016}" dt="2024-09-22T15:57:26.481" v="3233" actId="478"/>
          <ac:cxnSpMkLst>
            <pc:docMk/>
            <pc:sldMk cId="3017838488" sldId="406"/>
            <ac:cxnSpMk id="8" creationId="{5C56E3CF-C1E1-31CA-3583-08491901CC70}"/>
          </ac:cxnSpMkLst>
        </pc:cxnChg>
        <pc:cxnChg chg="add del mod">
          <ac:chgData name="Bauwens Arne" userId="4139ceab-ed7e-424e-b998-23df40353ed2" providerId="ADAL" clId="{5AFC44DD-B76F-4669-BF71-FD61E2136016}" dt="2024-09-22T15:57:52.317" v="3238" actId="478"/>
          <ac:cxnSpMkLst>
            <pc:docMk/>
            <pc:sldMk cId="3017838488" sldId="406"/>
            <ac:cxnSpMk id="21" creationId="{F7F051D7-5BF8-05E6-3B55-7206BB3CE4FA}"/>
          </ac:cxnSpMkLst>
        </pc:cxnChg>
        <pc:cxnChg chg="add del mod">
          <ac:chgData name="Bauwens Arne" userId="4139ceab-ed7e-424e-b998-23df40353ed2" providerId="ADAL" clId="{5AFC44DD-B76F-4669-BF71-FD61E2136016}" dt="2024-09-22T15:58:17.080" v="3243" actId="478"/>
          <ac:cxnSpMkLst>
            <pc:docMk/>
            <pc:sldMk cId="3017838488" sldId="406"/>
            <ac:cxnSpMk id="26" creationId="{8869AE5C-5FEE-A9EE-D6BD-2481AB895BC7}"/>
          </ac:cxnSpMkLst>
        </pc:cxnChg>
        <pc:cxnChg chg="add del">
          <ac:chgData name="Bauwens Arne" userId="4139ceab-ed7e-424e-b998-23df40353ed2" providerId="ADAL" clId="{5AFC44DD-B76F-4669-BF71-FD61E2136016}" dt="2024-09-22T15:59:40.059" v="3250" actId="478"/>
          <ac:cxnSpMkLst>
            <pc:docMk/>
            <pc:sldMk cId="3017838488" sldId="406"/>
            <ac:cxnSpMk id="35" creationId="{D4848D25-068B-DED3-52E9-0E931E5C7606}"/>
          </ac:cxnSpMkLst>
        </pc:cxnChg>
        <pc:cxnChg chg="add del mod">
          <ac:chgData name="Bauwens Arne" userId="4139ceab-ed7e-424e-b998-23df40353ed2" providerId="ADAL" clId="{5AFC44DD-B76F-4669-BF71-FD61E2136016}" dt="2024-09-22T16:00:18.612" v="3261" actId="478"/>
          <ac:cxnSpMkLst>
            <pc:docMk/>
            <pc:sldMk cId="3017838488" sldId="406"/>
            <ac:cxnSpMk id="37" creationId="{203FC0F6-F888-6CB1-7D4B-0CA6BE1B1986}"/>
          </ac:cxnSpMkLst>
        </pc:cxnChg>
      </pc:sldChg>
      <pc:sldChg chg="addSp modSp new mod modNotesTx">
        <pc:chgData name="Bauwens Arne" userId="4139ceab-ed7e-424e-b998-23df40353ed2" providerId="ADAL" clId="{5AFC44DD-B76F-4669-BF71-FD61E2136016}" dt="2024-09-22T18:24:37.450" v="4567" actId="113"/>
        <pc:sldMkLst>
          <pc:docMk/>
          <pc:sldMk cId="1174354877" sldId="407"/>
        </pc:sldMkLst>
        <pc:spChg chg="mod">
          <ac:chgData name="Bauwens Arne" userId="4139ceab-ed7e-424e-b998-23df40353ed2" providerId="ADAL" clId="{5AFC44DD-B76F-4669-BF71-FD61E2136016}" dt="2024-09-22T18:24:37.450" v="4567" actId="113"/>
          <ac:spMkLst>
            <pc:docMk/>
            <pc:sldMk cId="1174354877" sldId="407"/>
            <ac:spMk id="2" creationId="{F195C36C-AE0E-1A06-1DD4-08755796660D}"/>
          </ac:spMkLst>
        </pc:spChg>
        <pc:spChg chg="mod">
          <ac:chgData name="Bauwens Arne" userId="4139ceab-ed7e-424e-b998-23df40353ed2" providerId="ADAL" clId="{5AFC44DD-B76F-4669-BF71-FD61E2136016}" dt="2024-09-22T18:19:16.387" v="4309" actId="20577"/>
          <ac:spMkLst>
            <pc:docMk/>
            <pc:sldMk cId="1174354877" sldId="407"/>
            <ac:spMk id="3" creationId="{67A048B5-9158-5FDE-B5FB-5DB6F84AD68A}"/>
          </ac:spMkLst>
        </pc:spChg>
        <pc:graphicFrameChg chg="add mod">
          <ac:chgData name="Bauwens Arne" userId="4139ceab-ed7e-424e-b998-23df40353ed2" providerId="ADAL" clId="{5AFC44DD-B76F-4669-BF71-FD61E2136016}" dt="2024-09-22T17:57:41.188" v="3832"/>
          <ac:graphicFrameMkLst>
            <pc:docMk/>
            <pc:sldMk cId="1174354877" sldId="407"/>
            <ac:graphicFrameMk id="6" creationId="{1C5C2535-1855-FECD-C6E5-89A312F62C3E}"/>
          </ac:graphicFrameMkLst>
        </pc:graphicFrameChg>
        <pc:picChg chg="add mod">
          <ac:chgData name="Bauwens Arne" userId="4139ceab-ed7e-424e-b998-23df40353ed2" providerId="ADAL" clId="{5AFC44DD-B76F-4669-BF71-FD61E2136016}" dt="2024-09-22T17:57:41.188" v="3832"/>
          <ac:picMkLst>
            <pc:docMk/>
            <pc:sldMk cId="1174354877" sldId="407"/>
            <ac:picMk id="7" creationId="{90A45D49-E256-D805-64C1-1F68F69CFCC6}"/>
          </ac:picMkLst>
        </pc:picChg>
      </pc:sldChg>
      <pc:sldChg chg="modSp add mod">
        <pc:chgData name="Bauwens Arne" userId="4139ceab-ed7e-424e-b998-23df40353ed2" providerId="ADAL" clId="{5AFC44DD-B76F-4669-BF71-FD61E2136016}" dt="2024-09-22T15:48:40.037" v="3151" actId="20577"/>
        <pc:sldMkLst>
          <pc:docMk/>
          <pc:sldMk cId="2642023135" sldId="408"/>
        </pc:sldMkLst>
        <pc:spChg chg="mod">
          <ac:chgData name="Bauwens Arne" userId="4139ceab-ed7e-424e-b998-23df40353ed2" providerId="ADAL" clId="{5AFC44DD-B76F-4669-BF71-FD61E2136016}" dt="2024-09-22T15:48:40.037" v="3151" actId="20577"/>
          <ac:spMkLst>
            <pc:docMk/>
            <pc:sldMk cId="2642023135" sldId="408"/>
            <ac:spMk id="2" creationId="{B58A1D46-61F0-C65E-8E11-246880BF0A72}"/>
          </ac:spMkLst>
        </pc:spChg>
      </pc:sldChg>
      <pc:sldChg chg="addSp delSp modSp new mod delAnim modAnim">
        <pc:chgData name="Bauwens Arne" userId="4139ceab-ed7e-424e-b998-23df40353ed2" providerId="ADAL" clId="{5AFC44DD-B76F-4669-BF71-FD61E2136016}" dt="2024-09-22T19:39:46.572" v="6966" actId="113"/>
        <pc:sldMkLst>
          <pc:docMk/>
          <pc:sldMk cId="3923059439" sldId="409"/>
        </pc:sldMkLst>
        <pc:spChg chg="mod">
          <ac:chgData name="Bauwens Arne" userId="4139ceab-ed7e-424e-b998-23df40353ed2" providerId="ADAL" clId="{5AFC44DD-B76F-4669-BF71-FD61E2136016}" dt="2024-09-22T19:39:46.572" v="6966" actId="113"/>
          <ac:spMkLst>
            <pc:docMk/>
            <pc:sldMk cId="3923059439" sldId="409"/>
            <ac:spMk id="2" creationId="{A9B26E15-E3E7-D20F-1CE4-86E66E26D318}"/>
          </ac:spMkLst>
        </pc:spChg>
        <pc:spChg chg="mod">
          <ac:chgData name="Bauwens Arne" userId="4139ceab-ed7e-424e-b998-23df40353ed2" providerId="ADAL" clId="{5AFC44DD-B76F-4669-BF71-FD61E2136016}" dt="2024-09-22T18:37:28.217" v="4904" actId="20577"/>
          <ac:spMkLst>
            <pc:docMk/>
            <pc:sldMk cId="3923059439" sldId="409"/>
            <ac:spMk id="3" creationId="{3E743723-5038-FB0C-AF62-412AF0E4223C}"/>
          </ac:spMkLst>
        </pc:spChg>
        <pc:picChg chg="add del mod">
          <ac:chgData name="Bauwens Arne" userId="4139ceab-ed7e-424e-b998-23df40353ed2" providerId="ADAL" clId="{5AFC44DD-B76F-4669-BF71-FD61E2136016}" dt="2024-09-22T18:36:45.807" v="4865" actId="21"/>
          <ac:picMkLst>
            <pc:docMk/>
            <pc:sldMk cId="3923059439" sldId="409"/>
            <ac:picMk id="6" creationId="{867947D1-D183-CDAE-8F7F-5144572BC416}"/>
          </ac:picMkLst>
        </pc:picChg>
        <pc:picChg chg="add mod">
          <ac:chgData name="Bauwens Arne" userId="4139ceab-ed7e-424e-b998-23df40353ed2" providerId="ADAL" clId="{5AFC44DD-B76F-4669-BF71-FD61E2136016}" dt="2024-09-22T18:43:19.057" v="5079" actId="1038"/>
          <ac:picMkLst>
            <pc:docMk/>
            <pc:sldMk cId="3923059439" sldId="409"/>
            <ac:picMk id="5122" creationId="{F4E3EDEF-BB9E-793D-C7A5-BD2C4FF138A6}"/>
          </ac:picMkLst>
        </pc:picChg>
        <pc:picChg chg="add mod">
          <ac:chgData name="Bauwens Arne" userId="4139ceab-ed7e-424e-b998-23df40353ed2" providerId="ADAL" clId="{5AFC44DD-B76F-4669-BF71-FD61E2136016}" dt="2024-09-22T18:43:19.057" v="5079" actId="1038"/>
          <ac:picMkLst>
            <pc:docMk/>
            <pc:sldMk cId="3923059439" sldId="409"/>
            <ac:picMk id="5124" creationId="{C6A1049D-D29A-2D65-D225-70862EFCD818}"/>
          </ac:picMkLst>
        </pc:picChg>
        <pc:picChg chg="add mod">
          <ac:chgData name="Bauwens Arne" userId="4139ceab-ed7e-424e-b998-23df40353ed2" providerId="ADAL" clId="{5AFC44DD-B76F-4669-BF71-FD61E2136016}" dt="2024-09-22T18:43:37.317" v="5082" actId="1076"/>
          <ac:picMkLst>
            <pc:docMk/>
            <pc:sldMk cId="3923059439" sldId="409"/>
            <ac:picMk id="5126" creationId="{83B2EB81-866B-7AE7-A54B-6AD98B9EB930}"/>
          </ac:picMkLst>
        </pc:picChg>
      </pc:sldChg>
      <pc:sldChg chg="addSp delSp modSp add mod">
        <pc:chgData name="Bauwens Arne" userId="4139ceab-ed7e-424e-b998-23df40353ed2" providerId="ADAL" clId="{5AFC44DD-B76F-4669-BF71-FD61E2136016}" dt="2024-09-22T18:22:36.555" v="4461" actId="1076"/>
        <pc:sldMkLst>
          <pc:docMk/>
          <pc:sldMk cId="1121623179" sldId="410"/>
        </pc:sldMkLst>
        <pc:spChg chg="del">
          <ac:chgData name="Bauwens Arne" userId="4139ceab-ed7e-424e-b998-23df40353ed2" providerId="ADAL" clId="{5AFC44DD-B76F-4669-BF71-FD61E2136016}" dt="2024-09-22T17:56:11.944" v="3687" actId="478"/>
          <ac:spMkLst>
            <pc:docMk/>
            <pc:sldMk cId="1121623179" sldId="410"/>
            <ac:spMk id="2" creationId="{918892D0-9321-72AE-BF4D-9783969C36AA}"/>
          </ac:spMkLst>
        </pc:spChg>
        <pc:spChg chg="mod">
          <ac:chgData name="Bauwens Arne" userId="4139ceab-ed7e-424e-b998-23df40353ed2" providerId="ADAL" clId="{5AFC44DD-B76F-4669-BF71-FD61E2136016}" dt="2024-09-22T17:56:06.720" v="3686" actId="20577"/>
          <ac:spMkLst>
            <pc:docMk/>
            <pc:sldMk cId="1121623179" sldId="410"/>
            <ac:spMk id="3" creationId="{10FFC0F2-71E8-DF39-5D11-33FF8349E6FC}"/>
          </ac:spMkLst>
        </pc:spChg>
        <pc:spChg chg="add del mod">
          <ac:chgData name="Bauwens Arne" userId="4139ceab-ed7e-424e-b998-23df40353ed2" providerId="ADAL" clId="{5AFC44DD-B76F-4669-BF71-FD61E2136016}" dt="2024-09-22T17:56:15.531" v="3688" actId="478"/>
          <ac:spMkLst>
            <pc:docMk/>
            <pc:sldMk cId="1121623179" sldId="410"/>
            <ac:spMk id="8" creationId="{F545DC25-23A1-D6F5-6B5A-F14D180D06EB}"/>
          </ac:spMkLst>
        </pc:spChg>
        <pc:spChg chg="del mod">
          <ac:chgData name="Bauwens Arne" userId="4139ceab-ed7e-424e-b998-23df40353ed2" providerId="ADAL" clId="{5AFC44DD-B76F-4669-BF71-FD61E2136016}" dt="2024-09-22T17:56:17.979" v="3694"/>
          <ac:spMkLst>
            <pc:docMk/>
            <pc:sldMk cId="1121623179" sldId="410"/>
            <ac:spMk id="45" creationId="{740A6EFC-35F7-048B-98E6-A0A9BF27F2C1}"/>
          </ac:spMkLst>
        </pc:spChg>
        <pc:spChg chg="del mod">
          <ac:chgData name="Bauwens Arne" userId="4139ceab-ed7e-424e-b998-23df40353ed2" providerId="ADAL" clId="{5AFC44DD-B76F-4669-BF71-FD61E2136016}" dt="2024-09-22T17:56:20.665" v="3697" actId="478"/>
          <ac:spMkLst>
            <pc:docMk/>
            <pc:sldMk cId="1121623179" sldId="410"/>
            <ac:spMk id="48" creationId="{AF886EAE-646A-B85C-70EA-EBD3754147FF}"/>
          </ac:spMkLst>
        </pc:spChg>
        <pc:graphicFrameChg chg="add mod">
          <ac:chgData name="Bauwens Arne" userId="4139ceab-ed7e-424e-b998-23df40353ed2" providerId="ADAL" clId="{5AFC44DD-B76F-4669-BF71-FD61E2136016}" dt="2024-09-22T18:22:30.282" v="4457" actId="1076"/>
          <ac:graphicFrameMkLst>
            <pc:docMk/>
            <pc:sldMk cId="1121623179" sldId="410"/>
            <ac:graphicFrameMk id="9" creationId="{6BC21706-9A97-BEF4-C811-127496C4CB4F}"/>
          </ac:graphicFrameMkLst>
        </pc:graphicFrameChg>
        <pc:picChg chg="del">
          <ac:chgData name="Bauwens Arne" userId="4139ceab-ed7e-424e-b998-23df40353ed2" providerId="ADAL" clId="{5AFC44DD-B76F-4669-BF71-FD61E2136016}" dt="2024-09-22T17:56:16.349" v="3689" actId="478"/>
          <ac:picMkLst>
            <pc:docMk/>
            <pc:sldMk cId="1121623179" sldId="410"/>
            <ac:picMk id="6" creationId="{B9940BEB-8C7C-767F-2CB9-9C8A1B4F9A11}"/>
          </ac:picMkLst>
        </pc:picChg>
        <pc:picChg chg="add mod">
          <ac:chgData name="Bauwens Arne" userId="4139ceab-ed7e-424e-b998-23df40353ed2" providerId="ADAL" clId="{5AFC44DD-B76F-4669-BF71-FD61E2136016}" dt="2024-09-22T18:22:27.311" v="4456" actId="1076"/>
          <ac:picMkLst>
            <pc:docMk/>
            <pc:sldMk cId="1121623179" sldId="410"/>
            <ac:picMk id="10" creationId="{78F10982-B1E2-A61A-D050-65DBFEA8FE1B}"/>
          </ac:picMkLst>
        </pc:picChg>
        <pc:picChg chg="add mod">
          <ac:chgData name="Bauwens Arne" userId="4139ceab-ed7e-424e-b998-23df40353ed2" providerId="ADAL" clId="{5AFC44DD-B76F-4669-BF71-FD61E2136016}" dt="2024-09-22T18:22:36.555" v="4461" actId="1076"/>
          <ac:picMkLst>
            <pc:docMk/>
            <pc:sldMk cId="1121623179" sldId="410"/>
            <ac:picMk id="12" creationId="{DAE6D774-4DEA-6755-B2FB-3801B6AC0F04}"/>
          </ac:picMkLst>
        </pc:picChg>
        <pc:picChg chg="del">
          <ac:chgData name="Bauwens Arne" userId="4139ceab-ed7e-424e-b998-23df40353ed2" providerId="ADAL" clId="{5AFC44DD-B76F-4669-BF71-FD61E2136016}" dt="2024-09-22T17:56:17.979" v="3692" actId="478"/>
          <ac:picMkLst>
            <pc:docMk/>
            <pc:sldMk cId="1121623179" sldId="410"/>
            <ac:picMk id="46" creationId="{90C674F0-1BEC-F997-D756-294D2A86A40F}"/>
          </ac:picMkLst>
        </pc:picChg>
        <pc:picChg chg="del">
          <ac:chgData name="Bauwens Arne" userId="4139ceab-ed7e-424e-b998-23df40353ed2" providerId="ADAL" clId="{5AFC44DD-B76F-4669-BF71-FD61E2136016}" dt="2024-09-22T17:56:18.985" v="3695" actId="478"/>
          <ac:picMkLst>
            <pc:docMk/>
            <pc:sldMk cId="1121623179" sldId="410"/>
            <ac:picMk id="47" creationId="{38FC8ABE-9726-3082-B31F-5B0F464A8D39}"/>
          </ac:picMkLst>
        </pc:picChg>
        <pc:picChg chg="del">
          <ac:chgData name="Bauwens Arne" userId="4139ceab-ed7e-424e-b998-23df40353ed2" providerId="ADAL" clId="{5AFC44DD-B76F-4669-BF71-FD61E2136016}" dt="2024-09-22T17:56:17.042" v="3690" actId="478"/>
          <ac:picMkLst>
            <pc:docMk/>
            <pc:sldMk cId="1121623179" sldId="410"/>
            <ac:picMk id="3074" creationId="{512788DC-FA38-54FC-FDB9-336E6D00A511}"/>
          </ac:picMkLst>
        </pc:picChg>
      </pc:sldChg>
      <pc:sldChg chg="addSp modSp new mod modNotesTx">
        <pc:chgData name="Bauwens Arne" userId="4139ceab-ed7e-424e-b998-23df40353ed2" providerId="ADAL" clId="{5AFC44DD-B76F-4669-BF71-FD61E2136016}" dt="2024-09-23T11:33:37.483" v="10814" actId="20577"/>
        <pc:sldMkLst>
          <pc:docMk/>
          <pc:sldMk cId="743050891" sldId="411"/>
        </pc:sldMkLst>
        <pc:spChg chg="mod">
          <ac:chgData name="Bauwens Arne" userId="4139ceab-ed7e-424e-b998-23df40353ed2" providerId="ADAL" clId="{5AFC44DD-B76F-4669-BF71-FD61E2136016}" dt="2024-09-22T18:33:32.235" v="4701" actId="20577"/>
          <ac:spMkLst>
            <pc:docMk/>
            <pc:sldMk cId="743050891" sldId="411"/>
            <ac:spMk id="2" creationId="{486332A6-631C-A13B-52B0-AD4E16FEC491}"/>
          </ac:spMkLst>
        </pc:spChg>
        <pc:spChg chg="mod">
          <ac:chgData name="Bauwens Arne" userId="4139ceab-ed7e-424e-b998-23df40353ed2" providerId="ADAL" clId="{5AFC44DD-B76F-4669-BF71-FD61E2136016}" dt="2024-09-22T18:33:04.705" v="4614" actId="20577"/>
          <ac:spMkLst>
            <pc:docMk/>
            <pc:sldMk cId="743050891" sldId="411"/>
            <ac:spMk id="3" creationId="{9E0DF875-54DB-1B28-2059-FF81E05726E3}"/>
          </ac:spMkLst>
        </pc:spChg>
        <pc:graphicFrameChg chg="add mod">
          <ac:chgData name="Bauwens Arne" userId="4139ceab-ed7e-424e-b998-23df40353ed2" providerId="ADAL" clId="{5AFC44DD-B76F-4669-BF71-FD61E2136016}" dt="2024-09-22T18:35:04.907" v="4710" actId="1076"/>
          <ac:graphicFrameMkLst>
            <pc:docMk/>
            <pc:sldMk cId="743050891" sldId="411"/>
            <ac:graphicFrameMk id="7" creationId="{6FD1F7C1-6CCD-E1E1-5AC9-3F1BCC02DFCE}"/>
          </ac:graphicFrameMkLst>
        </pc:graphicFrameChg>
        <pc:picChg chg="add mod">
          <ac:chgData name="Bauwens Arne" userId="4139ceab-ed7e-424e-b998-23df40353ed2" providerId="ADAL" clId="{5AFC44DD-B76F-4669-BF71-FD61E2136016}" dt="2024-09-22T18:34:53.817" v="4708" actId="1076"/>
          <ac:picMkLst>
            <pc:docMk/>
            <pc:sldMk cId="743050891" sldId="411"/>
            <ac:picMk id="6" creationId="{695641C3-4228-C5C1-FDC7-5F6454D2946F}"/>
          </ac:picMkLst>
        </pc:picChg>
      </pc:sldChg>
      <pc:sldChg chg="addSp delSp modSp new mod modAnim">
        <pc:chgData name="Bauwens Arne" userId="4139ceab-ed7e-424e-b998-23df40353ed2" providerId="ADAL" clId="{5AFC44DD-B76F-4669-BF71-FD61E2136016}" dt="2024-09-22T18:25:49.299" v="4602" actId="1076"/>
        <pc:sldMkLst>
          <pc:docMk/>
          <pc:sldMk cId="684424542" sldId="412"/>
        </pc:sldMkLst>
        <pc:spChg chg="del">
          <ac:chgData name="Bauwens Arne" userId="4139ceab-ed7e-424e-b998-23df40353ed2" providerId="ADAL" clId="{5AFC44DD-B76F-4669-BF71-FD61E2136016}" dt="2024-09-22T18:25:13.337" v="4588" actId="478"/>
          <ac:spMkLst>
            <pc:docMk/>
            <pc:sldMk cId="684424542" sldId="412"/>
            <ac:spMk id="2" creationId="{D2D4BC74-64E7-A45A-1AD2-05C2F75A1E1C}"/>
          </ac:spMkLst>
        </pc:spChg>
        <pc:spChg chg="mod">
          <ac:chgData name="Bauwens Arne" userId="4139ceab-ed7e-424e-b998-23df40353ed2" providerId="ADAL" clId="{5AFC44DD-B76F-4669-BF71-FD61E2136016}" dt="2024-09-22T18:25:05.930" v="4587" actId="20577"/>
          <ac:spMkLst>
            <pc:docMk/>
            <pc:sldMk cId="684424542" sldId="412"/>
            <ac:spMk id="3" creationId="{4DB58D82-3894-8AAA-6E64-4947701A26ED}"/>
          </ac:spMkLst>
        </pc:spChg>
        <pc:graphicFrameChg chg="add mod">
          <ac:chgData name="Bauwens Arne" userId="4139ceab-ed7e-424e-b998-23df40353ed2" providerId="ADAL" clId="{5AFC44DD-B76F-4669-BF71-FD61E2136016}" dt="2024-09-22T18:25:49.299" v="4602" actId="1076"/>
          <ac:graphicFrameMkLst>
            <pc:docMk/>
            <pc:sldMk cId="684424542" sldId="412"/>
            <ac:graphicFrameMk id="6" creationId="{7F286B4E-C08E-51E7-221D-41686D1C4F48}"/>
          </ac:graphicFrameMkLst>
        </pc:graphicFrameChg>
        <pc:picChg chg="add mod">
          <ac:chgData name="Bauwens Arne" userId="4139ceab-ed7e-424e-b998-23df40353ed2" providerId="ADAL" clId="{5AFC44DD-B76F-4669-BF71-FD61E2136016}" dt="2024-09-22T18:25:46.159" v="4600" actId="1076"/>
          <ac:picMkLst>
            <pc:docMk/>
            <pc:sldMk cId="684424542" sldId="412"/>
            <ac:picMk id="7" creationId="{C1987D9D-96F9-DA7C-CBCD-FE01A096BDB6}"/>
          </ac:picMkLst>
        </pc:picChg>
      </pc:sldChg>
      <pc:sldChg chg="addSp modSp new mod modAnim">
        <pc:chgData name="Bauwens Arne" userId="4139ceab-ed7e-424e-b998-23df40353ed2" providerId="ADAL" clId="{5AFC44DD-B76F-4669-BF71-FD61E2136016}" dt="2024-09-22T19:39:38.961" v="6965" actId="20577"/>
        <pc:sldMkLst>
          <pc:docMk/>
          <pc:sldMk cId="1167513335" sldId="413"/>
        </pc:sldMkLst>
        <pc:spChg chg="mod">
          <ac:chgData name="Bauwens Arne" userId="4139ceab-ed7e-424e-b998-23df40353ed2" providerId="ADAL" clId="{5AFC44DD-B76F-4669-BF71-FD61E2136016}" dt="2024-09-22T19:39:38.961" v="6965" actId="20577"/>
          <ac:spMkLst>
            <pc:docMk/>
            <pc:sldMk cId="1167513335" sldId="413"/>
            <ac:spMk id="3" creationId="{FB68D460-70FE-1C9D-A9AC-DCC5175986B7}"/>
          </ac:spMkLst>
        </pc:spChg>
        <pc:picChg chg="add mod">
          <ac:chgData name="Bauwens Arne" userId="4139ceab-ed7e-424e-b998-23df40353ed2" providerId="ADAL" clId="{5AFC44DD-B76F-4669-BF71-FD61E2136016}" dt="2024-09-22T19:39:21.252" v="6947" actId="1036"/>
          <ac:picMkLst>
            <pc:docMk/>
            <pc:sldMk cId="1167513335" sldId="413"/>
            <ac:picMk id="6" creationId="{867947D1-D183-CDAE-8F7F-5144572BC416}"/>
          </ac:picMkLst>
        </pc:picChg>
      </pc:sldChg>
      <pc:sldChg chg="modSp add mod">
        <pc:chgData name="Bauwens Arne" userId="4139ceab-ed7e-424e-b998-23df40353ed2" providerId="ADAL" clId="{5AFC44DD-B76F-4669-BF71-FD61E2136016}" dt="2024-09-22T20:34:50.371" v="7940" actId="1076"/>
        <pc:sldMkLst>
          <pc:docMk/>
          <pc:sldMk cId="1960649642" sldId="414"/>
        </pc:sldMkLst>
        <pc:spChg chg="mod">
          <ac:chgData name="Bauwens Arne" userId="4139ceab-ed7e-424e-b998-23df40353ed2" providerId="ADAL" clId="{5AFC44DD-B76F-4669-BF71-FD61E2136016}" dt="2024-09-22T20:34:50.371" v="7940" actId="1076"/>
          <ac:spMkLst>
            <pc:docMk/>
            <pc:sldMk cId="1960649642" sldId="414"/>
            <ac:spMk id="2" creationId="{B58A1D46-61F0-C65E-8E11-246880BF0A72}"/>
          </ac:spMkLst>
        </pc:spChg>
      </pc:sldChg>
      <pc:sldChg chg="addSp delSp modSp new mod">
        <pc:chgData name="Bauwens Arne" userId="4139ceab-ed7e-424e-b998-23df40353ed2" providerId="ADAL" clId="{5AFC44DD-B76F-4669-BF71-FD61E2136016}" dt="2024-09-22T19:00:16.407" v="5416" actId="14100"/>
        <pc:sldMkLst>
          <pc:docMk/>
          <pc:sldMk cId="2527993764" sldId="415"/>
        </pc:sldMkLst>
        <pc:spChg chg="del">
          <ac:chgData name="Bauwens Arne" userId="4139ceab-ed7e-424e-b998-23df40353ed2" providerId="ADAL" clId="{5AFC44DD-B76F-4669-BF71-FD61E2136016}" dt="2024-09-22T18:59:28.449" v="5396" actId="478"/>
          <ac:spMkLst>
            <pc:docMk/>
            <pc:sldMk cId="2527993764" sldId="415"/>
            <ac:spMk id="2" creationId="{08A15B24-EF56-9A0A-405B-EE4B8E334F7D}"/>
          </ac:spMkLst>
        </pc:spChg>
        <pc:spChg chg="mod">
          <ac:chgData name="Bauwens Arne" userId="4139ceab-ed7e-424e-b998-23df40353ed2" providerId="ADAL" clId="{5AFC44DD-B76F-4669-BF71-FD61E2136016}" dt="2024-09-22T18:58:39.540" v="5389" actId="20577"/>
          <ac:spMkLst>
            <pc:docMk/>
            <pc:sldMk cId="2527993764" sldId="415"/>
            <ac:spMk id="3" creationId="{C134E2B6-6B68-7E4B-C3FB-3F950E125AF1}"/>
          </ac:spMkLst>
        </pc:spChg>
        <pc:spChg chg="add del mod">
          <ac:chgData name="Bauwens Arne" userId="4139ceab-ed7e-424e-b998-23df40353ed2" providerId="ADAL" clId="{5AFC44DD-B76F-4669-BF71-FD61E2136016}" dt="2024-09-22T18:59:41.180" v="5398" actId="478"/>
          <ac:spMkLst>
            <pc:docMk/>
            <pc:sldMk cId="2527993764" sldId="415"/>
            <ac:spMk id="7" creationId="{9E6E82BF-DC05-1721-C80B-1B2EEEF4922F}"/>
          </ac:spMkLst>
        </pc:spChg>
        <pc:spChg chg="add mod">
          <ac:chgData name="Bauwens Arne" userId="4139ceab-ed7e-424e-b998-23df40353ed2" providerId="ADAL" clId="{5AFC44DD-B76F-4669-BF71-FD61E2136016}" dt="2024-09-22T19:00:16.407" v="5416" actId="14100"/>
          <ac:spMkLst>
            <pc:docMk/>
            <pc:sldMk cId="2527993764" sldId="415"/>
            <ac:spMk id="8" creationId="{664DF46F-6202-93FD-9B29-1B2CF0A3FDCA}"/>
          </ac:spMkLst>
        </pc:spChg>
        <pc:graphicFrameChg chg="add mod">
          <ac:chgData name="Bauwens Arne" userId="4139ceab-ed7e-424e-b998-23df40353ed2" providerId="ADAL" clId="{5AFC44DD-B76F-4669-BF71-FD61E2136016}" dt="2024-09-22T18:59:26.918" v="5395" actId="1076"/>
          <ac:graphicFrameMkLst>
            <pc:docMk/>
            <pc:sldMk cId="2527993764" sldId="415"/>
            <ac:graphicFrameMk id="6" creationId="{A06A746F-C7DF-AD35-51A4-11C76C294BB9}"/>
          </ac:graphicFrameMkLst>
        </pc:graphicFrameChg>
        <pc:graphicFrameChg chg="add mod">
          <ac:chgData name="Bauwens Arne" userId="4139ceab-ed7e-424e-b998-23df40353ed2" providerId="ADAL" clId="{5AFC44DD-B76F-4669-BF71-FD61E2136016}" dt="2024-09-22T19:00:06.223" v="5405" actId="1076"/>
          <ac:graphicFrameMkLst>
            <pc:docMk/>
            <pc:sldMk cId="2527993764" sldId="415"/>
            <ac:graphicFrameMk id="9" creationId="{5E51737E-EC19-21C8-BFA9-83AE8183D8B2}"/>
          </ac:graphicFrameMkLst>
        </pc:graphicFrameChg>
        <pc:graphicFrameChg chg="add mod">
          <ac:chgData name="Bauwens Arne" userId="4139ceab-ed7e-424e-b998-23df40353ed2" providerId="ADAL" clId="{5AFC44DD-B76F-4669-BF71-FD61E2136016}" dt="2024-09-22T19:00:12.355" v="5415" actId="1037"/>
          <ac:graphicFrameMkLst>
            <pc:docMk/>
            <pc:sldMk cId="2527993764" sldId="415"/>
            <ac:graphicFrameMk id="10" creationId="{3F03970E-EEDA-9C2B-B30A-C4BFEC3E6D28}"/>
          </ac:graphicFrameMkLst>
        </pc:graphicFrameChg>
        <pc:graphicFrameChg chg="add mod">
          <ac:chgData name="Bauwens Arne" userId="4139ceab-ed7e-424e-b998-23df40353ed2" providerId="ADAL" clId="{5AFC44DD-B76F-4669-BF71-FD61E2136016}" dt="2024-09-22T18:59:58.773" v="5403" actId="1076"/>
          <ac:graphicFrameMkLst>
            <pc:docMk/>
            <pc:sldMk cId="2527993764" sldId="415"/>
            <ac:graphicFrameMk id="11" creationId="{180A4EDB-96D0-8DB7-03C4-CDB354FBA72A}"/>
          </ac:graphicFrameMkLst>
        </pc:graphicFrameChg>
      </pc:sldChg>
      <pc:sldChg chg="addSp modSp new mod">
        <pc:chgData name="Bauwens Arne" userId="4139ceab-ed7e-424e-b998-23df40353ed2" providerId="ADAL" clId="{5AFC44DD-B76F-4669-BF71-FD61E2136016}" dt="2024-09-22T19:06:57.333" v="6008" actId="20577"/>
        <pc:sldMkLst>
          <pc:docMk/>
          <pc:sldMk cId="238084392" sldId="416"/>
        </pc:sldMkLst>
        <pc:spChg chg="mod">
          <ac:chgData name="Bauwens Arne" userId="4139ceab-ed7e-424e-b998-23df40353ed2" providerId="ADAL" clId="{5AFC44DD-B76F-4669-BF71-FD61E2136016}" dt="2024-09-22T19:06:57.333" v="6008" actId="20577"/>
          <ac:spMkLst>
            <pc:docMk/>
            <pc:sldMk cId="238084392" sldId="416"/>
            <ac:spMk id="2" creationId="{25136DFA-544F-839D-9B8B-28647A51CC41}"/>
          </ac:spMkLst>
        </pc:spChg>
        <pc:spChg chg="mod">
          <ac:chgData name="Bauwens Arne" userId="4139ceab-ed7e-424e-b998-23df40353ed2" providerId="ADAL" clId="{5AFC44DD-B76F-4669-BF71-FD61E2136016}" dt="2024-09-22T18:50:09.992" v="5174" actId="20577"/>
          <ac:spMkLst>
            <pc:docMk/>
            <pc:sldMk cId="238084392" sldId="416"/>
            <ac:spMk id="3" creationId="{5C81519C-8BFA-5BEB-C89D-0C11DFB142DC}"/>
          </ac:spMkLst>
        </pc:spChg>
        <pc:graphicFrameChg chg="add mod">
          <ac:chgData name="Bauwens Arne" userId="4139ceab-ed7e-424e-b998-23df40353ed2" providerId="ADAL" clId="{5AFC44DD-B76F-4669-BF71-FD61E2136016}" dt="2024-09-22T18:58:29.566" v="5377" actId="1076"/>
          <ac:graphicFrameMkLst>
            <pc:docMk/>
            <pc:sldMk cId="238084392" sldId="416"/>
            <ac:graphicFrameMk id="6" creationId="{297AEA9B-5ED5-EDA7-7CA4-C6DE9ABA2205}"/>
          </ac:graphicFrameMkLst>
        </pc:graphicFrameChg>
        <pc:picChg chg="add mod">
          <ac:chgData name="Bauwens Arne" userId="4139ceab-ed7e-424e-b998-23df40353ed2" providerId="ADAL" clId="{5AFC44DD-B76F-4669-BF71-FD61E2136016}" dt="2024-09-22T18:58:31.312" v="5378" actId="1076"/>
          <ac:picMkLst>
            <pc:docMk/>
            <pc:sldMk cId="238084392" sldId="416"/>
            <ac:picMk id="8194" creationId="{0E5366AC-EFFD-9300-0756-0B1A83091066}"/>
          </ac:picMkLst>
        </pc:picChg>
        <pc:picChg chg="add mod">
          <ac:chgData name="Bauwens Arne" userId="4139ceab-ed7e-424e-b998-23df40353ed2" providerId="ADAL" clId="{5AFC44DD-B76F-4669-BF71-FD61E2136016}" dt="2024-09-22T18:58:26.315" v="5376" actId="1076"/>
          <ac:picMkLst>
            <pc:docMk/>
            <pc:sldMk cId="238084392" sldId="416"/>
            <ac:picMk id="8196" creationId="{7F9E094D-B0CE-507D-A61D-B652825FA2CC}"/>
          </ac:picMkLst>
        </pc:picChg>
      </pc:sldChg>
      <pc:sldChg chg="modSp add mod">
        <pc:chgData name="Bauwens Arne" userId="4139ceab-ed7e-424e-b998-23df40353ed2" providerId="ADAL" clId="{5AFC44DD-B76F-4669-BF71-FD61E2136016}" dt="2024-09-22T20:50:34.192" v="8243"/>
        <pc:sldMkLst>
          <pc:docMk/>
          <pc:sldMk cId="250739069" sldId="417"/>
        </pc:sldMkLst>
        <pc:spChg chg="mod">
          <ac:chgData name="Bauwens Arne" userId="4139ceab-ed7e-424e-b998-23df40353ed2" providerId="ADAL" clId="{5AFC44DD-B76F-4669-BF71-FD61E2136016}" dt="2024-09-22T20:50:34.192" v="8243"/>
          <ac:spMkLst>
            <pc:docMk/>
            <pc:sldMk cId="250739069" sldId="417"/>
            <ac:spMk id="2" creationId="{B1C3D17B-B8F8-E217-BCAD-6799DD422BC5}"/>
          </ac:spMkLst>
        </pc:spChg>
        <pc:spChg chg="mod">
          <ac:chgData name="Bauwens Arne" userId="4139ceab-ed7e-424e-b998-23df40353ed2" providerId="ADAL" clId="{5AFC44DD-B76F-4669-BF71-FD61E2136016}" dt="2024-09-22T20:48:40.802" v="8044" actId="20577"/>
          <ac:spMkLst>
            <pc:docMk/>
            <pc:sldMk cId="250739069" sldId="417"/>
            <ac:spMk id="3" creationId="{7A8A0CBC-28B4-E145-6BAA-06D4305E0023}"/>
          </ac:spMkLst>
        </pc:spChg>
      </pc:sldChg>
      <pc:sldChg chg="modSp new del mod">
        <pc:chgData name="Bauwens Arne" userId="4139ceab-ed7e-424e-b998-23df40353ed2" providerId="ADAL" clId="{5AFC44DD-B76F-4669-BF71-FD61E2136016}" dt="2024-09-22T20:48:30.570" v="8036" actId="2696"/>
        <pc:sldMkLst>
          <pc:docMk/>
          <pc:sldMk cId="611332454" sldId="417"/>
        </pc:sldMkLst>
        <pc:spChg chg="mod">
          <ac:chgData name="Bauwens Arne" userId="4139ceab-ed7e-424e-b998-23df40353ed2" providerId="ADAL" clId="{5AFC44DD-B76F-4669-BF71-FD61E2136016}" dt="2024-09-22T19:26:35.405" v="6232" actId="5793"/>
          <ac:spMkLst>
            <pc:docMk/>
            <pc:sldMk cId="611332454" sldId="417"/>
            <ac:spMk id="2" creationId="{B1C3D17B-B8F8-E217-BCAD-6799DD422BC5}"/>
          </ac:spMkLst>
        </pc:spChg>
        <pc:spChg chg="mod">
          <ac:chgData name="Bauwens Arne" userId="4139ceab-ed7e-424e-b998-23df40353ed2" providerId="ADAL" clId="{5AFC44DD-B76F-4669-BF71-FD61E2136016}" dt="2024-09-22T20:35:26.239" v="7965" actId="5793"/>
          <ac:spMkLst>
            <pc:docMk/>
            <pc:sldMk cId="611332454" sldId="417"/>
            <ac:spMk id="3" creationId="{7A8A0CBC-28B4-E145-6BAA-06D4305E0023}"/>
          </ac:spMkLst>
        </pc:spChg>
      </pc:sldChg>
      <pc:sldChg chg="addSp modSp new mod modNotesTx">
        <pc:chgData name="Bauwens Arne" userId="4139ceab-ed7e-424e-b998-23df40353ed2" providerId="ADAL" clId="{5AFC44DD-B76F-4669-BF71-FD61E2136016}" dt="2024-09-22T22:13:52.270" v="10641" actId="20577"/>
        <pc:sldMkLst>
          <pc:docMk/>
          <pc:sldMk cId="4261266533" sldId="418"/>
        </pc:sldMkLst>
        <pc:spChg chg="mod">
          <ac:chgData name="Bauwens Arne" userId="4139ceab-ed7e-424e-b998-23df40353ed2" providerId="ADAL" clId="{5AFC44DD-B76F-4669-BF71-FD61E2136016}" dt="2024-09-22T21:22:33.043" v="9024" actId="20577"/>
          <ac:spMkLst>
            <pc:docMk/>
            <pc:sldMk cId="4261266533" sldId="418"/>
            <ac:spMk id="2" creationId="{1B15E17F-DDF4-DE2F-E328-16A1B710BA3A}"/>
          </ac:spMkLst>
        </pc:spChg>
        <pc:spChg chg="mod">
          <ac:chgData name="Bauwens Arne" userId="4139ceab-ed7e-424e-b998-23df40353ed2" providerId="ADAL" clId="{5AFC44DD-B76F-4669-BF71-FD61E2136016}" dt="2024-09-22T22:13:52.270" v="10641" actId="20577"/>
          <ac:spMkLst>
            <pc:docMk/>
            <pc:sldMk cId="4261266533" sldId="418"/>
            <ac:spMk id="3" creationId="{170B8848-F2B5-1859-0739-057A1EFA5F81}"/>
          </ac:spMkLst>
        </pc:spChg>
        <pc:picChg chg="add mod">
          <ac:chgData name="Bauwens Arne" userId="4139ceab-ed7e-424e-b998-23df40353ed2" providerId="ADAL" clId="{5AFC44DD-B76F-4669-BF71-FD61E2136016}" dt="2024-09-22T21:23:09.019" v="9088" actId="1076"/>
          <ac:picMkLst>
            <pc:docMk/>
            <pc:sldMk cId="4261266533" sldId="418"/>
            <ac:picMk id="7" creationId="{AE97324C-B2AD-06A4-7593-545724BD8E45}"/>
          </ac:picMkLst>
        </pc:picChg>
      </pc:sldChg>
      <pc:sldChg chg="addSp modSp new mod modNotesTx">
        <pc:chgData name="Bauwens Arne" userId="4139ceab-ed7e-424e-b998-23df40353ed2" providerId="ADAL" clId="{5AFC44DD-B76F-4669-BF71-FD61E2136016}" dt="2024-09-22T19:33:59.911" v="6855" actId="20577"/>
        <pc:sldMkLst>
          <pc:docMk/>
          <pc:sldMk cId="140708773" sldId="419"/>
        </pc:sldMkLst>
        <pc:spChg chg="mod">
          <ac:chgData name="Bauwens Arne" userId="4139ceab-ed7e-424e-b998-23df40353ed2" providerId="ADAL" clId="{5AFC44DD-B76F-4669-BF71-FD61E2136016}" dt="2024-09-22T19:33:40.630" v="6835" actId="20577"/>
          <ac:spMkLst>
            <pc:docMk/>
            <pc:sldMk cId="140708773" sldId="419"/>
            <ac:spMk id="2" creationId="{6757E972-D097-99CF-41A8-9DDAE5F787D5}"/>
          </ac:spMkLst>
        </pc:spChg>
        <pc:spChg chg="mod">
          <ac:chgData name="Bauwens Arne" userId="4139ceab-ed7e-424e-b998-23df40353ed2" providerId="ADAL" clId="{5AFC44DD-B76F-4669-BF71-FD61E2136016}" dt="2024-09-22T19:08:41.879" v="6197" actId="20577"/>
          <ac:spMkLst>
            <pc:docMk/>
            <pc:sldMk cId="140708773" sldId="419"/>
            <ac:spMk id="3" creationId="{358577F6-817D-1A3F-6625-F1A53428883A}"/>
          </ac:spMkLst>
        </pc:spChg>
        <pc:picChg chg="add mod">
          <ac:chgData name="Bauwens Arne" userId="4139ceab-ed7e-424e-b998-23df40353ed2" providerId="ADAL" clId="{5AFC44DD-B76F-4669-BF71-FD61E2136016}" dt="2024-09-22T19:33:44.268" v="6836" actId="1076"/>
          <ac:picMkLst>
            <pc:docMk/>
            <pc:sldMk cId="140708773" sldId="419"/>
            <ac:picMk id="6" creationId="{5B76158D-E66B-A080-B3FE-83E691EF25C5}"/>
          </ac:picMkLst>
        </pc:picChg>
      </pc:sldChg>
      <pc:sldChg chg="addSp delSp modSp new mod modAnim">
        <pc:chgData name="Bauwens Arne" userId="4139ceab-ed7e-424e-b998-23df40353ed2" providerId="ADAL" clId="{5AFC44DD-B76F-4669-BF71-FD61E2136016}" dt="2024-09-22T19:51:04.543" v="7034" actId="1076"/>
        <pc:sldMkLst>
          <pc:docMk/>
          <pc:sldMk cId="2807711454" sldId="420"/>
        </pc:sldMkLst>
        <pc:spChg chg="del">
          <ac:chgData name="Bauwens Arne" userId="4139ceab-ed7e-424e-b998-23df40353ed2" providerId="ADAL" clId="{5AFC44DD-B76F-4669-BF71-FD61E2136016}" dt="2024-09-22T19:49:23.534" v="6970" actId="478"/>
          <ac:spMkLst>
            <pc:docMk/>
            <pc:sldMk cId="2807711454" sldId="420"/>
            <ac:spMk id="2" creationId="{519E8F22-9822-FC5B-4880-8327981E9319}"/>
          </ac:spMkLst>
        </pc:spChg>
        <pc:spChg chg="mod">
          <ac:chgData name="Bauwens Arne" userId="4139ceab-ed7e-424e-b998-23df40353ed2" providerId="ADAL" clId="{5AFC44DD-B76F-4669-BF71-FD61E2136016}" dt="2024-09-22T19:35:29.512" v="6910" actId="20577"/>
          <ac:spMkLst>
            <pc:docMk/>
            <pc:sldMk cId="2807711454" sldId="420"/>
            <ac:spMk id="3" creationId="{43F77BFC-2F95-E1D4-B2AB-2C915D6A6DB0}"/>
          </ac:spMkLst>
        </pc:spChg>
        <pc:spChg chg="add mod">
          <ac:chgData name="Bauwens Arne" userId="4139ceab-ed7e-424e-b998-23df40353ed2" providerId="ADAL" clId="{5AFC44DD-B76F-4669-BF71-FD61E2136016}" dt="2024-09-22T19:36:31.847" v="6915"/>
          <ac:spMkLst>
            <pc:docMk/>
            <pc:sldMk cId="2807711454" sldId="420"/>
            <ac:spMk id="6" creationId="{20E79654-A764-44FB-2828-FDFF26AB25EE}"/>
          </ac:spMkLst>
        </pc:spChg>
        <pc:spChg chg="add mod">
          <ac:chgData name="Bauwens Arne" userId="4139ceab-ed7e-424e-b998-23df40353ed2" providerId="ADAL" clId="{5AFC44DD-B76F-4669-BF71-FD61E2136016}" dt="2024-09-22T19:50:46.536" v="7027" actId="1076"/>
          <ac:spMkLst>
            <pc:docMk/>
            <pc:sldMk cId="2807711454" sldId="420"/>
            <ac:spMk id="9" creationId="{25AD954C-0435-7702-4565-B0FB0950CA57}"/>
          </ac:spMkLst>
        </pc:spChg>
        <pc:picChg chg="add mod">
          <ac:chgData name="Bauwens Arne" userId="4139ceab-ed7e-424e-b998-23df40353ed2" providerId="ADAL" clId="{5AFC44DD-B76F-4669-BF71-FD61E2136016}" dt="2024-09-22T19:51:04.543" v="7034" actId="1076"/>
          <ac:picMkLst>
            <pc:docMk/>
            <pc:sldMk cId="2807711454" sldId="420"/>
            <ac:picMk id="8" creationId="{C884441D-159C-CF86-87D5-E7A496AEE8B1}"/>
          </ac:picMkLst>
        </pc:picChg>
        <pc:picChg chg="add mod">
          <ac:chgData name="Bauwens Arne" userId="4139ceab-ed7e-424e-b998-23df40353ed2" providerId="ADAL" clId="{5AFC44DD-B76F-4669-BF71-FD61E2136016}" dt="2024-09-22T19:51:02.654" v="7033" actId="1076"/>
          <ac:picMkLst>
            <pc:docMk/>
            <pc:sldMk cId="2807711454" sldId="420"/>
            <ac:picMk id="9218" creationId="{A1CC3CBC-B072-F877-A0AB-75FB3E777E59}"/>
          </ac:picMkLst>
        </pc:picChg>
      </pc:sldChg>
      <pc:sldChg chg="modSp add del mod">
        <pc:chgData name="Bauwens Arne" userId="4139ceab-ed7e-424e-b998-23df40353ed2" providerId="ADAL" clId="{5AFC44DD-B76F-4669-BF71-FD61E2136016}" dt="2024-09-22T19:36:49.055" v="6918" actId="47"/>
        <pc:sldMkLst>
          <pc:docMk/>
          <pc:sldMk cId="2665236030" sldId="421"/>
        </pc:sldMkLst>
        <pc:spChg chg="mod">
          <ac:chgData name="Bauwens Arne" userId="4139ceab-ed7e-424e-b998-23df40353ed2" providerId="ADAL" clId="{5AFC44DD-B76F-4669-BF71-FD61E2136016}" dt="2024-09-22T19:36:46.729" v="6917" actId="27636"/>
          <ac:spMkLst>
            <pc:docMk/>
            <pc:sldMk cId="2665236030" sldId="421"/>
            <ac:spMk id="2" creationId="{00000000-0000-0000-0000-000000000000}"/>
          </ac:spMkLst>
        </pc:spChg>
      </pc:sldChg>
      <pc:sldChg chg="addSp modSp new del modAnim">
        <pc:chgData name="Bauwens Arne" userId="4139ceab-ed7e-424e-b998-23df40353ed2" providerId="ADAL" clId="{5AFC44DD-B76F-4669-BF71-FD61E2136016}" dt="2024-09-22T19:36:28.128" v="6913" actId="47"/>
        <pc:sldMkLst>
          <pc:docMk/>
          <pc:sldMk cId="2752108568" sldId="421"/>
        </pc:sldMkLst>
        <pc:spChg chg="add mod">
          <ac:chgData name="Bauwens Arne" userId="4139ceab-ed7e-424e-b998-23df40353ed2" providerId="ADAL" clId="{5AFC44DD-B76F-4669-BF71-FD61E2136016}" dt="2024-09-22T19:36:24.161" v="6912"/>
          <ac:spMkLst>
            <pc:docMk/>
            <pc:sldMk cId="2752108568" sldId="421"/>
            <ac:spMk id="6" creationId="{436FD267-A96D-9CEC-D3E0-C0279D80B8B9}"/>
          </ac:spMkLst>
        </pc:spChg>
      </pc:sldChg>
      <pc:sldChg chg="addSp delSp modSp new mod modAnim">
        <pc:chgData name="Bauwens Arne" userId="4139ceab-ed7e-424e-b998-23df40353ed2" providerId="ADAL" clId="{5AFC44DD-B76F-4669-BF71-FD61E2136016}" dt="2024-09-22T20:35:21.190" v="7963" actId="20577"/>
        <pc:sldMkLst>
          <pc:docMk/>
          <pc:sldMk cId="3098882996" sldId="421"/>
        </pc:sldMkLst>
        <pc:spChg chg="del">
          <ac:chgData name="Bauwens Arne" userId="4139ceab-ed7e-424e-b998-23df40353ed2" providerId="ADAL" clId="{5AFC44DD-B76F-4669-BF71-FD61E2136016}" dt="2024-09-22T19:36:57.290" v="6920" actId="478"/>
          <ac:spMkLst>
            <pc:docMk/>
            <pc:sldMk cId="3098882996" sldId="421"/>
            <ac:spMk id="2" creationId="{17348038-A323-56FA-0FCF-CBE8D9BC5F14}"/>
          </ac:spMkLst>
        </pc:spChg>
        <pc:spChg chg="mod">
          <ac:chgData name="Bauwens Arne" userId="4139ceab-ed7e-424e-b998-23df40353ed2" providerId="ADAL" clId="{5AFC44DD-B76F-4669-BF71-FD61E2136016}" dt="2024-09-22T20:35:21.190" v="7963" actId="20577"/>
          <ac:spMkLst>
            <pc:docMk/>
            <pc:sldMk cId="3098882996" sldId="421"/>
            <ac:spMk id="3" creationId="{F516BFB1-BE1A-E29D-ED69-C5A694A0B8C3}"/>
          </ac:spMkLst>
        </pc:spChg>
        <pc:spChg chg="add mod">
          <ac:chgData name="Bauwens Arne" userId="4139ceab-ed7e-424e-b998-23df40353ed2" providerId="ADAL" clId="{5AFC44DD-B76F-4669-BF71-FD61E2136016}" dt="2024-09-22T19:37:22.362" v="6928" actId="20577"/>
          <ac:spMkLst>
            <pc:docMk/>
            <pc:sldMk cId="3098882996" sldId="421"/>
            <ac:spMk id="6" creationId="{D71749CC-9F7B-BF5B-4E0C-CBE2C9F57C89}"/>
          </ac:spMkLst>
        </pc:spChg>
      </pc:sldChg>
      <pc:sldChg chg="addSp delSp modSp new mod">
        <pc:chgData name="Bauwens Arne" userId="4139ceab-ed7e-424e-b998-23df40353ed2" providerId="ADAL" clId="{5AFC44DD-B76F-4669-BF71-FD61E2136016}" dt="2024-09-22T19:57:59.249" v="7606" actId="1035"/>
        <pc:sldMkLst>
          <pc:docMk/>
          <pc:sldMk cId="3219086594" sldId="422"/>
        </pc:sldMkLst>
        <pc:spChg chg="del">
          <ac:chgData name="Bauwens Arne" userId="4139ceab-ed7e-424e-b998-23df40353ed2" providerId="ADAL" clId="{5AFC44DD-B76F-4669-BF71-FD61E2136016}" dt="2024-09-22T19:51:58.391" v="7036" actId="478"/>
          <ac:spMkLst>
            <pc:docMk/>
            <pc:sldMk cId="3219086594" sldId="422"/>
            <ac:spMk id="2" creationId="{A447E1DF-FD6B-54D7-F2BB-F13E3F4D3E66}"/>
          </ac:spMkLst>
        </pc:spChg>
        <pc:spChg chg="mod">
          <ac:chgData name="Bauwens Arne" userId="4139ceab-ed7e-424e-b998-23df40353ed2" providerId="ADAL" clId="{5AFC44DD-B76F-4669-BF71-FD61E2136016}" dt="2024-09-22T19:52:10.455" v="7040"/>
          <ac:spMkLst>
            <pc:docMk/>
            <pc:sldMk cId="3219086594" sldId="422"/>
            <ac:spMk id="3" creationId="{CE3DE34C-BD11-DCA4-A3C2-7ADB56F8B5CA}"/>
          </ac:spMkLst>
        </pc:spChg>
        <pc:spChg chg="add mod">
          <ac:chgData name="Bauwens Arne" userId="4139ceab-ed7e-424e-b998-23df40353ed2" providerId="ADAL" clId="{5AFC44DD-B76F-4669-BF71-FD61E2136016}" dt="2024-09-22T19:57:52.936" v="7590" actId="313"/>
          <ac:spMkLst>
            <pc:docMk/>
            <pc:sldMk cId="3219086594" sldId="422"/>
            <ac:spMk id="8" creationId="{B6F1EBA9-3FE2-406B-C8FF-E5978924933C}"/>
          </ac:spMkLst>
        </pc:spChg>
        <pc:picChg chg="add mod">
          <ac:chgData name="Bauwens Arne" userId="4139ceab-ed7e-424e-b998-23df40353ed2" providerId="ADAL" clId="{5AFC44DD-B76F-4669-BF71-FD61E2136016}" dt="2024-09-22T19:57:59.249" v="7606" actId="1035"/>
          <ac:picMkLst>
            <pc:docMk/>
            <pc:sldMk cId="3219086594" sldId="422"/>
            <ac:picMk id="7" creationId="{75E517EA-1FBA-4C4C-D267-0247B7D3B90F}"/>
          </ac:picMkLst>
        </pc:picChg>
      </pc:sldChg>
      <pc:sldChg chg="addSp delSp modSp new mod">
        <pc:chgData name="Bauwens Arne" userId="4139ceab-ed7e-424e-b998-23df40353ed2" providerId="ADAL" clId="{5AFC44DD-B76F-4669-BF71-FD61E2136016}" dt="2024-09-22T19:59:21.080" v="7625" actId="1076"/>
        <pc:sldMkLst>
          <pc:docMk/>
          <pc:sldMk cId="2390720639" sldId="423"/>
        </pc:sldMkLst>
        <pc:spChg chg="del">
          <ac:chgData name="Bauwens Arne" userId="4139ceab-ed7e-424e-b998-23df40353ed2" providerId="ADAL" clId="{5AFC44DD-B76F-4669-BF71-FD61E2136016}" dt="2024-09-22T19:59:07.271" v="7620" actId="478"/>
          <ac:spMkLst>
            <pc:docMk/>
            <pc:sldMk cId="2390720639" sldId="423"/>
            <ac:spMk id="2" creationId="{AF06FAE1-BFFD-22AE-8E1D-A90D7DBDF0F0}"/>
          </ac:spMkLst>
        </pc:spChg>
        <pc:spChg chg="mod">
          <ac:chgData name="Bauwens Arne" userId="4139ceab-ed7e-424e-b998-23df40353ed2" providerId="ADAL" clId="{5AFC44DD-B76F-4669-BF71-FD61E2136016}" dt="2024-09-22T19:58:10.272" v="7619" actId="20577"/>
          <ac:spMkLst>
            <pc:docMk/>
            <pc:sldMk cId="2390720639" sldId="423"/>
            <ac:spMk id="3" creationId="{047A8F4A-F2D3-D66B-97AF-CCE7D978FEAC}"/>
          </ac:spMkLst>
        </pc:spChg>
        <pc:picChg chg="add mod">
          <ac:chgData name="Bauwens Arne" userId="4139ceab-ed7e-424e-b998-23df40353ed2" providerId="ADAL" clId="{5AFC44DD-B76F-4669-BF71-FD61E2136016}" dt="2024-09-22T19:59:21.080" v="7625" actId="1076"/>
          <ac:picMkLst>
            <pc:docMk/>
            <pc:sldMk cId="2390720639" sldId="423"/>
            <ac:picMk id="7" creationId="{392413C3-2E4F-DB7F-4D51-0D317E526671}"/>
          </ac:picMkLst>
        </pc:picChg>
      </pc:sldChg>
      <pc:sldChg chg="addSp delSp modSp new mod modNotes">
        <pc:chgData name="Bauwens Arne" userId="4139ceab-ed7e-424e-b998-23df40353ed2" providerId="ADAL" clId="{5AFC44DD-B76F-4669-BF71-FD61E2136016}" dt="2024-09-22T20:48:30.580" v="8037"/>
        <pc:sldMkLst>
          <pc:docMk/>
          <pc:sldMk cId="2110826006" sldId="424"/>
        </pc:sldMkLst>
        <pc:spChg chg="del mod">
          <ac:chgData name="Bauwens Arne" userId="4139ceab-ed7e-424e-b998-23df40353ed2" providerId="ADAL" clId="{5AFC44DD-B76F-4669-BF71-FD61E2136016}" dt="2024-09-22T20:02:54.848" v="7651" actId="478"/>
          <ac:spMkLst>
            <pc:docMk/>
            <pc:sldMk cId="2110826006" sldId="424"/>
            <ac:spMk id="2" creationId="{935E5128-D7E1-3ACD-2C75-C87E9FB8FD06}"/>
          </ac:spMkLst>
        </pc:spChg>
        <pc:spChg chg="mod">
          <ac:chgData name="Bauwens Arne" userId="4139ceab-ed7e-424e-b998-23df40353ed2" providerId="ADAL" clId="{5AFC44DD-B76F-4669-BF71-FD61E2136016}" dt="2024-09-22T20:01:38.532" v="7642" actId="20577"/>
          <ac:spMkLst>
            <pc:docMk/>
            <pc:sldMk cId="2110826006" sldId="424"/>
            <ac:spMk id="3" creationId="{30816F6E-0C7E-A34D-8D1E-D233A21B9D1C}"/>
          </ac:spMkLst>
        </pc:spChg>
        <pc:picChg chg="add mod">
          <ac:chgData name="Bauwens Arne" userId="4139ceab-ed7e-424e-b998-23df40353ed2" providerId="ADAL" clId="{5AFC44DD-B76F-4669-BF71-FD61E2136016}" dt="2024-09-22T20:02:58.197" v="7652" actId="1076"/>
          <ac:picMkLst>
            <pc:docMk/>
            <pc:sldMk cId="2110826006" sldId="424"/>
            <ac:picMk id="7" creationId="{8B75D07C-25DB-71D8-CD8A-35482B98F7C2}"/>
          </ac:picMkLst>
        </pc:picChg>
      </pc:sldChg>
      <pc:sldChg chg="addSp modSp new mod">
        <pc:chgData name="Bauwens Arne" userId="4139ceab-ed7e-424e-b998-23df40353ed2" providerId="ADAL" clId="{5AFC44DD-B76F-4669-BF71-FD61E2136016}" dt="2024-09-22T20:23:43.472" v="7845" actId="1076"/>
        <pc:sldMkLst>
          <pc:docMk/>
          <pc:sldMk cId="1995620316" sldId="425"/>
        </pc:sldMkLst>
        <pc:spChg chg="mod">
          <ac:chgData name="Bauwens Arne" userId="4139ceab-ed7e-424e-b998-23df40353ed2" providerId="ADAL" clId="{5AFC44DD-B76F-4669-BF71-FD61E2136016}" dt="2024-09-22T20:23:30.684" v="7841" actId="20577"/>
          <ac:spMkLst>
            <pc:docMk/>
            <pc:sldMk cId="1995620316" sldId="425"/>
            <ac:spMk id="2" creationId="{AB0D25A8-042C-2223-620A-0D8745F6232D}"/>
          </ac:spMkLst>
        </pc:spChg>
        <pc:spChg chg="mod">
          <ac:chgData name="Bauwens Arne" userId="4139ceab-ed7e-424e-b998-23df40353ed2" providerId="ADAL" clId="{5AFC44DD-B76F-4669-BF71-FD61E2136016}" dt="2024-09-22T20:11:42.391" v="7687" actId="20577"/>
          <ac:spMkLst>
            <pc:docMk/>
            <pc:sldMk cId="1995620316" sldId="425"/>
            <ac:spMk id="3" creationId="{2F5F57AF-0E2D-F9A6-D2D7-B48F5F364F61}"/>
          </ac:spMkLst>
        </pc:spChg>
        <pc:picChg chg="add mod">
          <ac:chgData name="Bauwens Arne" userId="4139ceab-ed7e-424e-b998-23df40353ed2" providerId="ADAL" clId="{5AFC44DD-B76F-4669-BF71-FD61E2136016}" dt="2024-09-22T20:21:23.525" v="7786" actId="1076"/>
          <ac:picMkLst>
            <pc:docMk/>
            <pc:sldMk cId="1995620316" sldId="425"/>
            <ac:picMk id="7" creationId="{CBACF0A7-A6D8-3A61-E101-3092C5B87575}"/>
          </ac:picMkLst>
        </pc:picChg>
        <pc:picChg chg="add mod modCrop">
          <ac:chgData name="Bauwens Arne" userId="4139ceab-ed7e-424e-b998-23df40353ed2" providerId="ADAL" clId="{5AFC44DD-B76F-4669-BF71-FD61E2136016}" dt="2024-09-22T20:23:33.537" v="7842" actId="14100"/>
          <ac:picMkLst>
            <pc:docMk/>
            <pc:sldMk cId="1995620316" sldId="425"/>
            <ac:picMk id="9" creationId="{7C076027-745E-6DE9-64C3-D9BDCB491665}"/>
          </ac:picMkLst>
        </pc:picChg>
        <pc:picChg chg="add mod">
          <ac:chgData name="Bauwens Arne" userId="4139ceab-ed7e-424e-b998-23df40353ed2" providerId="ADAL" clId="{5AFC44DD-B76F-4669-BF71-FD61E2136016}" dt="2024-09-22T20:23:43.472" v="7845" actId="1076"/>
          <ac:picMkLst>
            <pc:docMk/>
            <pc:sldMk cId="1995620316" sldId="425"/>
            <ac:picMk id="11" creationId="{EB7F08C9-1DA1-183C-0D42-68CD4AA52CC6}"/>
          </ac:picMkLst>
        </pc:picChg>
        <pc:picChg chg="add mod">
          <ac:chgData name="Bauwens Arne" userId="4139ceab-ed7e-424e-b998-23df40353ed2" providerId="ADAL" clId="{5AFC44DD-B76F-4669-BF71-FD61E2136016}" dt="2024-09-22T20:20:17.713" v="7690" actId="1076"/>
          <ac:picMkLst>
            <pc:docMk/>
            <pc:sldMk cId="1995620316" sldId="425"/>
            <ac:picMk id="10242" creationId="{F22C340D-B0B0-F3D0-41DF-2C54718369B7}"/>
          </ac:picMkLst>
        </pc:picChg>
      </pc:sldChg>
      <pc:sldChg chg="addSp delSp modSp add mod modAnim">
        <pc:chgData name="Bauwens Arne" userId="4139ceab-ed7e-424e-b998-23df40353ed2" providerId="ADAL" clId="{5AFC44DD-B76F-4669-BF71-FD61E2136016}" dt="2024-09-22T20:28:09.131" v="7908"/>
        <pc:sldMkLst>
          <pc:docMk/>
          <pc:sldMk cId="3455937668" sldId="426"/>
        </pc:sldMkLst>
        <pc:spChg chg="add mod">
          <ac:chgData name="Bauwens Arne" userId="4139ceab-ed7e-424e-b998-23df40353ed2" providerId="ADAL" clId="{5AFC44DD-B76F-4669-BF71-FD61E2136016}" dt="2024-09-22T20:25:21.614" v="7872" actId="1076"/>
          <ac:spMkLst>
            <pc:docMk/>
            <pc:sldMk cId="3455937668" sldId="426"/>
            <ac:spMk id="8" creationId="{49D661D9-63EB-C314-D02D-A689DD73728D}"/>
          </ac:spMkLst>
        </pc:spChg>
        <pc:spChg chg="add mod">
          <ac:chgData name="Bauwens Arne" userId="4139ceab-ed7e-424e-b998-23df40353ed2" providerId="ADAL" clId="{5AFC44DD-B76F-4669-BF71-FD61E2136016}" dt="2024-09-22T20:26:07.209" v="7892" actId="1582"/>
          <ac:spMkLst>
            <pc:docMk/>
            <pc:sldMk cId="3455937668" sldId="426"/>
            <ac:spMk id="13" creationId="{8DE6DB1F-446B-A3B5-CBCD-D22BC8869CDC}"/>
          </ac:spMkLst>
        </pc:spChg>
        <pc:spChg chg="add mod">
          <ac:chgData name="Bauwens Arne" userId="4139ceab-ed7e-424e-b998-23df40353ed2" providerId="ADAL" clId="{5AFC44DD-B76F-4669-BF71-FD61E2136016}" dt="2024-09-22T20:26:28.384" v="7898" actId="20577"/>
          <ac:spMkLst>
            <pc:docMk/>
            <pc:sldMk cId="3455937668" sldId="426"/>
            <ac:spMk id="14" creationId="{D2F17068-24F4-0C77-BBEF-D229DA0821CE}"/>
          </ac:spMkLst>
        </pc:spChg>
        <pc:spChg chg="add mod">
          <ac:chgData name="Bauwens Arne" userId="4139ceab-ed7e-424e-b998-23df40353ed2" providerId="ADAL" clId="{5AFC44DD-B76F-4669-BF71-FD61E2136016}" dt="2024-09-22T20:27:00.015" v="7902" actId="1076"/>
          <ac:spMkLst>
            <pc:docMk/>
            <pc:sldMk cId="3455937668" sldId="426"/>
            <ac:spMk id="15" creationId="{A34BEA21-5552-D3A5-90B8-F5489FC6C0B0}"/>
          </ac:spMkLst>
        </pc:spChg>
        <pc:picChg chg="add mod">
          <ac:chgData name="Bauwens Arne" userId="4139ceab-ed7e-424e-b998-23df40353ed2" providerId="ADAL" clId="{5AFC44DD-B76F-4669-BF71-FD61E2136016}" dt="2024-09-22T20:24:06.864" v="7851" actId="1076"/>
          <ac:picMkLst>
            <pc:docMk/>
            <pc:sldMk cId="3455937668" sldId="426"/>
            <ac:picMk id="6" creationId="{E314CCB6-88EA-C28F-8697-DB98E3FBC31E}"/>
          </ac:picMkLst>
        </pc:picChg>
        <pc:picChg chg="del">
          <ac:chgData name="Bauwens Arne" userId="4139ceab-ed7e-424e-b998-23df40353ed2" providerId="ADAL" clId="{5AFC44DD-B76F-4669-BF71-FD61E2136016}" dt="2024-09-22T20:23:54.764" v="7847" actId="478"/>
          <ac:picMkLst>
            <pc:docMk/>
            <pc:sldMk cId="3455937668" sldId="426"/>
            <ac:picMk id="7" creationId="{CBACF0A7-A6D8-3A61-E101-3092C5B87575}"/>
          </ac:picMkLst>
        </pc:picChg>
        <pc:picChg chg="add mod">
          <ac:chgData name="Bauwens Arne" userId="4139ceab-ed7e-424e-b998-23df40353ed2" providerId="ADAL" clId="{5AFC44DD-B76F-4669-BF71-FD61E2136016}" dt="2024-09-22T20:25:37.089" v="7889" actId="1037"/>
          <ac:picMkLst>
            <pc:docMk/>
            <pc:sldMk cId="3455937668" sldId="426"/>
            <ac:picMk id="12" creationId="{1D6E21F1-7632-DA09-E24F-5E7B25779A9D}"/>
          </ac:picMkLst>
        </pc:picChg>
        <pc:picChg chg="add mod">
          <ac:chgData name="Bauwens Arne" userId="4139ceab-ed7e-424e-b998-23df40353ed2" providerId="ADAL" clId="{5AFC44DD-B76F-4669-BF71-FD61E2136016}" dt="2024-09-22T20:28:00.400" v="7906" actId="1076"/>
          <ac:picMkLst>
            <pc:docMk/>
            <pc:sldMk cId="3455937668" sldId="426"/>
            <ac:picMk id="17" creationId="{06A363CA-9FED-A4F3-9820-03097B965BDB}"/>
          </ac:picMkLst>
        </pc:picChg>
        <pc:picChg chg="del">
          <ac:chgData name="Bauwens Arne" userId="4139ceab-ed7e-424e-b998-23df40353ed2" providerId="ADAL" clId="{5AFC44DD-B76F-4669-BF71-FD61E2136016}" dt="2024-09-22T20:23:58.276" v="7848" actId="478"/>
          <ac:picMkLst>
            <pc:docMk/>
            <pc:sldMk cId="3455937668" sldId="426"/>
            <ac:picMk id="10242" creationId="{F22C340D-B0B0-F3D0-41DF-2C54718369B7}"/>
          </ac:picMkLst>
        </pc:picChg>
      </pc:sldChg>
      <pc:sldChg chg="addSp delSp modSp new mod">
        <pc:chgData name="Bauwens Arne" userId="4139ceab-ed7e-424e-b998-23df40353ed2" providerId="ADAL" clId="{5AFC44DD-B76F-4669-BF71-FD61E2136016}" dt="2024-09-22T20:35:43.016" v="7980" actId="20577"/>
        <pc:sldMkLst>
          <pc:docMk/>
          <pc:sldMk cId="675002299" sldId="427"/>
        </pc:sldMkLst>
        <pc:spChg chg="del">
          <ac:chgData name="Bauwens Arne" userId="4139ceab-ed7e-424e-b998-23df40353ed2" providerId="ADAL" clId="{5AFC44DD-B76F-4669-BF71-FD61E2136016}" dt="2024-09-22T20:28:57.100" v="7910" actId="478"/>
          <ac:spMkLst>
            <pc:docMk/>
            <pc:sldMk cId="675002299" sldId="427"/>
            <ac:spMk id="2" creationId="{F49AB89B-DAD1-A392-2D75-DA5B3BC10831}"/>
          </ac:spMkLst>
        </pc:spChg>
        <pc:spChg chg="mod">
          <ac:chgData name="Bauwens Arne" userId="4139ceab-ed7e-424e-b998-23df40353ed2" providerId="ADAL" clId="{5AFC44DD-B76F-4669-BF71-FD61E2136016}" dt="2024-09-22T20:35:43.016" v="7980" actId="20577"/>
          <ac:spMkLst>
            <pc:docMk/>
            <pc:sldMk cId="675002299" sldId="427"/>
            <ac:spMk id="3" creationId="{E24BF50A-5C94-3B64-D207-9C71D9E5A966}"/>
          </ac:spMkLst>
        </pc:spChg>
        <pc:picChg chg="add mod">
          <ac:chgData name="Bauwens Arne" userId="4139ceab-ed7e-424e-b998-23df40353ed2" providerId="ADAL" clId="{5AFC44DD-B76F-4669-BF71-FD61E2136016}" dt="2024-09-22T20:29:06.045" v="7915" actId="1076"/>
          <ac:picMkLst>
            <pc:docMk/>
            <pc:sldMk cId="675002299" sldId="427"/>
            <ac:picMk id="7" creationId="{AF17C258-B3E3-3334-8F9A-E24AD3F486A4}"/>
          </ac:picMkLst>
        </pc:picChg>
      </pc:sldChg>
      <pc:sldChg chg="addSp delSp modSp new mod">
        <pc:chgData name="Bauwens Arne" userId="4139ceab-ed7e-424e-b998-23df40353ed2" providerId="ADAL" clId="{5AFC44DD-B76F-4669-BF71-FD61E2136016}" dt="2024-09-22T20:46:42.712" v="8028" actId="1076"/>
        <pc:sldMkLst>
          <pc:docMk/>
          <pc:sldMk cId="2037652109" sldId="428"/>
        </pc:sldMkLst>
        <pc:spChg chg="del">
          <ac:chgData name="Bauwens Arne" userId="4139ceab-ed7e-424e-b998-23df40353ed2" providerId="ADAL" clId="{5AFC44DD-B76F-4669-BF71-FD61E2136016}" dt="2024-09-22T20:46:34.653" v="8023" actId="478"/>
          <ac:spMkLst>
            <pc:docMk/>
            <pc:sldMk cId="2037652109" sldId="428"/>
            <ac:spMk id="2" creationId="{A645EA0A-296C-2E85-6B7A-AE86A74416CB}"/>
          </ac:spMkLst>
        </pc:spChg>
        <pc:spChg chg="mod">
          <ac:chgData name="Bauwens Arne" userId="4139ceab-ed7e-424e-b998-23df40353ed2" providerId="ADAL" clId="{5AFC44DD-B76F-4669-BF71-FD61E2136016}" dt="2024-09-22T20:46:15.979" v="8021" actId="20577"/>
          <ac:spMkLst>
            <pc:docMk/>
            <pc:sldMk cId="2037652109" sldId="428"/>
            <ac:spMk id="3" creationId="{3B8EEED0-5598-D65D-BEC4-A69E3D541A21}"/>
          </ac:spMkLst>
        </pc:spChg>
        <pc:picChg chg="add mod">
          <ac:chgData name="Bauwens Arne" userId="4139ceab-ed7e-424e-b998-23df40353ed2" providerId="ADAL" clId="{5AFC44DD-B76F-4669-BF71-FD61E2136016}" dt="2024-09-22T20:46:42.712" v="8028" actId="1076"/>
          <ac:picMkLst>
            <pc:docMk/>
            <pc:sldMk cId="2037652109" sldId="428"/>
            <ac:picMk id="7" creationId="{D0429928-37F8-2F8A-11CB-AD07107971AB}"/>
          </ac:picMkLst>
        </pc:picChg>
      </pc:sldChg>
      <pc:sldChg chg="addSp delSp modSp new mod">
        <pc:chgData name="Bauwens Arne" userId="4139ceab-ed7e-424e-b998-23df40353ed2" providerId="ADAL" clId="{5AFC44DD-B76F-4669-BF71-FD61E2136016}" dt="2024-09-22T21:01:10.529" v="8570"/>
        <pc:sldMkLst>
          <pc:docMk/>
          <pc:sldMk cId="4131323201" sldId="429"/>
        </pc:sldMkLst>
        <pc:spChg chg="del">
          <ac:chgData name="Bauwens Arne" userId="4139ceab-ed7e-424e-b998-23df40353ed2" providerId="ADAL" clId="{5AFC44DD-B76F-4669-BF71-FD61E2136016}" dt="2024-09-22T20:47:09.062" v="8030" actId="478"/>
          <ac:spMkLst>
            <pc:docMk/>
            <pc:sldMk cId="4131323201" sldId="429"/>
            <ac:spMk id="2" creationId="{D7352740-80FB-6A5C-D71F-6B973965018D}"/>
          </ac:spMkLst>
        </pc:spChg>
        <pc:spChg chg="mod">
          <ac:chgData name="Bauwens Arne" userId="4139ceab-ed7e-424e-b998-23df40353ed2" providerId="ADAL" clId="{5AFC44DD-B76F-4669-BF71-FD61E2136016}" dt="2024-09-22T21:01:10.529" v="8570"/>
          <ac:spMkLst>
            <pc:docMk/>
            <pc:sldMk cId="4131323201" sldId="429"/>
            <ac:spMk id="3" creationId="{F595FBA5-F6A1-2139-6703-76ED3BB5EACC}"/>
          </ac:spMkLst>
        </pc:spChg>
        <pc:picChg chg="add mod">
          <ac:chgData name="Bauwens Arne" userId="4139ceab-ed7e-424e-b998-23df40353ed2" providerId="ADAL" clId="{5AFC44DD-B76F-4669-BF71-FD61E2136016}" dt="2024-09-22T20:47:16.316" v="8035" actId="1076"/>
          <ac:picMkLst>
            <pc:docMk/>
            <pc:sldMk cId="4131323201" sldId="429"/>
            <ac:picMk id="7" creationId="{1FF9C1A4-265A-15D2-6790-DFFB0EB8831E}"/>
          </ac:picMkLst>
        </pc:picChg>
      </pc:sldChg>
      <pc:sldChg chg="addSp modSp new mod">
        <pc:chgData name="Bauwens Arne" userId="4139ceab-ed7e-424e-b998-23df40353ed2" providerId="ADAL" clId="{5AFC44DD-B76F-4669-BF71-FD61E2136016}" dt="2024-09-22T20:53:19.752" v="8331" actId="1076"/>
        <pc:sldMkLst>
          <pc:docMk/>
          <pc:sldMk cId="847532487" sldId="430"/>
        </pc:sldMkLst>
        <pc:spChg chg="mod">
          <ac:chgData name="Bauwens Arne" userId="4139ceab-ed7e-424e-b998-23df40353ed2" providerId="ADAL" clId="{5AFC44DD-B76F-4669-BF71-FD61E2136016}" dt="2024-09-22T20:53:05.081" v="8324" actId="20577"/>
          <ac:spMkLst>
            <pc:docMk/>
            <pc:sldMk cId="847532487" sldId="430"/>
            <ac:spMk id="2" creationId="{AFC88AB0-3CBB-0D21-F752-D1CE82F23F1B}"/>
          </ac:spMkLst>
        </pc:spChg>
        <pc:spChg chg="mod">
          <ac:chgData name="Bauwens Arne" userId="4139ceab-ed7e-424e-b998-23df40353ed2" providerId="ADAL" clId="{5AFC44DD-B76F-4669-BF71-FD61E2136016}" dt="2024-09-22T20:50:43.283" v="8254" actId="20577"/>
          <ac:spMkLst>
            <pc:docMk/>
            <pc:sldMk cId="847532487" sldId="430"/>
            <ac:spMk id="3" creationId="{1735B6CA-6FCB-2FDC-D4CB-EC78C82FC8C7}"/>
          </ac:spMkLst>
        </pc:spChg>
        <pc:spChg chg="add">
          <ac:chgData name="Bauwens Arne" userId="4139ceab-ed7e-424e-b998-23df40353ed2" providerId="ADAL" clId="{5AFC44DD-B76F-4669-BF71-FD61E2136016}" dt="2024-09-22T20:52:08.291" v="8296"/>
          <ac:spMkLst>
            <pc:docMk/>
            <pc:sldMk cId="847532487" sldId="430"/>
            <ac:spMk id="6" creationId="{A475557D-DB98-A345-CEC9-C2D387E767E5}"/>
          </ac:spMkLst>
        </pc:spChg>
        <pc:spChg chg="add">
          <ac:chgData name="Bauwens Arne" userId="4139ceab-ed7e-424e-b998-23df40353ed2" providerId="ADAL" clId="{5AFC44DD-B76F-4669-BF71-FD61E2136016}" dt="2024-09-22T20:52:14.748" v="8297"/>
          <ac:spMkLst>
            <pc:docMk/>
            <pc:sldMk cId="847532487" sldId="430"/>
            <ac:spMk id="7" creationId="{B839931D-0B8B-3786-3CB7-1CE80F642593}"/>
          </ac:spMkLst>
        </pc:spChg>
        <pc:spChg chg="add">
          <ac:chgData name="Bauwens Arne" userId="4139ceab-ed7e-424e-b998-23df40353ed2" providerId="ADAL" clId="{5AFC44DD-B76F-4669-BF71-FD61E2136016}" dt="2024-09-22T20:53:10.055" v="8325"/>
          <ac:spMkLst>
            <pc:docMk/>
            <pc:sldMk cId="847532487" sldId="430"/>
            <ac:spMk id="9" creationId="{61233A4E-6986-3A29-A5A7-4169E0EA1098}"/>
          </ac:spMkLst>
        </pc:spChg>
        <pc:picChg chg="add mod">
          <ac:chgData name="Bauwens Arne" userId="4139ceab-ed7e-424e-b998-23df40353ed2" providerId="ADAL" clId="{5AFC44DD-B76F-4669-BF71-FD61E2136016}" dt="2024-09-22T20:52:24.961" v="8302" actId="1076"/>
          <ac:picMkLst>
            <pc:docMk/>
            <pc:sldMk cId="847532487" sldId="430"/>
            <ac:picMk id="8" creationId="{4BDFECC0-6F8F-909B-5781-C2F276CF4F02}"/>
          </ac:picMkLst>
        </pc:picChg>
        <pc:picChg chg="add mod">
          <ac:chgData name="Bauwens Arne" userId="4139ceab-ed7e-424e-b998-23df40353ed2" providerId="ADAL" clId="{5AFC44DD-B76F-4669-BF71-FD61E2136016}" dt="2024-09-22T20:53:19.752" v="8331" actId="1076"/>
          <ac:picMkLst>
            <pc:docMk/>
            <pc:sldMk cId="847532487" sldId="430"/>
            <ac:picMk id="10" creationId="{EEEDFEB2-3A87-A771-6666-0D291AD3FF85}"/>
          </ac:picMkLst>
        </pc:picChg>
      </pc:sldChg>
      <pc:sldChg chg="addSp modSp new mod">
        <pc:chgData name="Bauwens Arne" userId="4139ceab-ed7e-424e-b998-23df40353ed2" providerId="ADAL" clId="{5AFC44DD-B76F-4669-BF71-FD61E2136016}" dt="2024-09-22T20:57:29.503" v="8393" actId="14100"/>
        <pc:sldMkLst>
          <pc:docMk/>
          <pc:sldMk cId="2329266708" sldId="431"/>
        </pc:sldMkLst>
        <pc:spChg chg="mod">
          <ac:chgData name="Bauwens Arne" userId="4139ceab-ed7e-424e-b998-23df40353ed2" providerId="ADAL" clId="{5AFC44DD-B76F-4669-BF71-FD61E2136016}" dt="2024-09-22T20:57:29.503" v="8393" actId="14100"/>
          <ac:spMkLst>
            <pc:docMk/>
            <pc:sldMk cId="2329266708" sldId="431"/>
            <ac:spMk id="2" creationId="{900BB852-73D2-A63E-C8F6-937027DF690F}"/>
          </ac:spMkLst>
        </pc:spChg>
        <pc:spChg chg="mod">
          <ac:chgData name="Bauwens Arne" userId="4139ceab-ed7e-424e-b998-23df40353ed2" providerId="ADAL" clId="{5AFC44DD-B76F-4669-BF71-FD61E2136016}" dt="2024-09-22T20:55:21.514" v="8342" actId="20577"/>
          <ac:spMkLst>
            <pc:docMk/>
            <pc:sldMk cId="2329266708" sldId="431"/>
            <ac:spMk id="3" creationId="{19CE9869-909A-310D-E366-6C311B7F9E76}"/>
          </ac:spMkLst>
        </pc:spChg>
        <pc:spChg chg="add">
          <ac:chgData name="Bauwens Arne" userId="4139ceab-ed7e-424e-b998-23df40353ed2" providerId="ADAL" clId="{5AFC44DD-B76F-4669-BF71-FD61E2136016}" dt="2024-09-22T20:55:40.661" v="8377"/>
          <ac:spMkLst>
            <pc:docMk/>
            <pc:sldMk cId="2329266708" sldId="431"/>
            <ac:spMk id="6" creationId="{D4B54F22-71FE-237F-FD45-D5C7306F3B3B}"/>
          </ac:spMkLst>
        </pc:spChg>
        <pc:picChg chg="add mod">
          <ac:chgData name="Bauwens Arne" userId="4139ceab-ed7e-424e-b998-23df40353ed2" providerId="ADAL" clId="{5AFC44DD-B76F-4669-BF71-FD61E2136016}" dt="2024-09-22T20:55:51.410" v="8382" actId="1076"/>
          <ac:picMkLst>
            <pc:docMk/>
            <pc:sldMk cId="2329266708" sldId="431"/>
            <ac:picMk id="7" creationId="{2C4A228A-7C9E-80F3-5A85-08C1BBCAE6B7}"/>
          </ac:picMkLst>
        </pc:picChg>
      </pc:sldChg>
      <pc:sldChg chg="addSp delSp modSp new mod">
        <pc:chgData name="Bauwens Arne" userId="4139ceab-ed7e-424e-b998-23df40353ed2" providerId="ADAL" clId="{5AFC44DD-B76F-4669-BF71-FD61E2136016}" dt="2024-09-22T20:59:59.939" v="8501" actId="20577"/>
        <pc:sldMkLst>
          <pc:docMk/>
          <pc:sldMk cId="3771855782" sldId="432"/>
        </pc:sldMkLst>
        <pc:spChg chg="del">
          <ac:chgData name="Bauwens Arne" userId="4139ceab-ed7e-424e-b998-23df40353ed2" providerId="ADAL" clId="{5AFC44DD-B76F-4669-BF71-FD61E2136016}" dt="2024-09-22T20:59:51.615" v="8495"/>
          <ac:spMkLst>
            <pc:docMk/>
            <pc:sldMk cId="3771855782" sldId="432"/>
            <ac:spMk id="2" creationId="{5A880F76-D4A1-0A00-7085-73C1B3BF426B}"/>
          </ac:spMkLst>
        </pc:spChg>
        <pc:spChg chg="mod">
          <ac:chgData name="Bauwens Arne" userId="4139ceab-ed7e-424e-b998-23df40353ed2" providerId="ADAL" clId="{5AFC44DD-B76F-4669-BF71-FD61E2136016}" dt="2024-09-22T20:59:50.477" v="8494" actId="20577"/>
          <ac:spMkLst>
            <pc:docMk/>
            <pc:sldMk cId="3771855782" sldId="432"/>
            <ac:spMk id="3" creationId="{1ECBB265-F803-1874-7F2B-331683487764}"/>
          </ac:spMkLst>
        </pc:spChg>
        <pc:spChg chg="add mod">
          <ac:chgData name="Bauwens Arne" userId="4139ceab-ed7e-424e-b998-23df40353ed2" providerId="ADAL" clId="{5AFC44DD-B76F-4669-BF71-FD61E2136016}" dt="2024-09-22T20:59:59.939" v="8501" actId="20577"/>
          <ac:spMkLst>
            <pc:docMk/>
            <pc:sldMk cId="3771855782" sldId="432"/>
            <ac:spMk id="6" creationId="{FB0932E2-B809-E3D7-C103-CA0C5505C746}"/>
          </ac:spMkLst>
        </pc:spChg>
      </pc:sldChg>
      <pc:sldChg chg="addSp delSp modSp new del mod">
        <pc:chgData name="Bauwens Arne" userId="4139ceab-ed7e-424e-b998-23df40353ed2" providerId="ADAL" clId="{5AFC44DD-B76F-4669-BF71-FD61E2136016}" dt="2024-09-22T21:00:57.294" v="8569" actId="47"/>
        <pc:sldMkLst>
          <pc:docMk/>
          <pc:sldMk cId="3140512212" sldId="433"/>
        </pc:sldMkLst>
        <pc:spChg chg="del">
          <ac:chgData name="Bauwens Arne" userId="4139ceab-ed7e-424e-b998-23df40353ed2" providerId="ADAL" clId="{5AFC44DD-B76F-4669-BF71-FD61E2136016}" dt="2024-09-22T21:00:30.427" v="8537"/>
          <ac:spMkLst>
            <pc:docMk/>
            <pc:sldMk cId="3140512212" sldId="433"/>
            <ac:spMk id="2" creationId="{5E39ADB8-2466-224B-7B1C-9292B2E7FF71}"/>
          </ac:spMkLst>
        </pc:spChg>
        <pc:spChg chg="mod">
          <ac:chgData name="Bauwens Arne" userId="4139ceab-ed7e-424e-b998-23df40353ed2" providerId="ADAL" clId="{5AFC44DD-B76F-4669-BF71-FD61E2136016}" dt="2024-09-22T21:00:17.760" v="8536" actId="20577"/>
          <ac:spMkLst>
            <pc:docMk/>
            <pc:sldMk cId="3140512212" sldId="433"/>
            <ac:spMk id="3" creationId="{8436A899-B05D-04F2-77D9-C972E58D7C64}"/>
          </ac:spMkLst>
        </pc:spChg>
        <pc:spChg chg="add mod">
          <ac:chgData name="Bauwens Arne" userId="4139ceab-ed7e-424e-b998-23df40353ed2" providerId="ADAL" clId="{5AFC44DD-B76F-4669-BF71-FD61E2136016}" dt="2024-09-22T21:00:51.356" v="8568" actId="20577"/>
          <ac:spMkLst>
            <pc:docMk/>
            <pc:sldMk cId="3140512212" sldId="433"/>
            <ac:spMk id="6" creationId="{D6B9FD2B-06A1-AF2C-714C-AF8BE7E19606}"/>
          </ac:spMkLst>
        </pc:spChg>
      </pc:sldChg>
      <pc:sldChg chg="modSp add mod">
        <pc:chgData name="Bauwens Arne" userId="4139ceab-ed7e-424e-b998-23df40353ed2" providerId="ADAL" clId="{5AFC44DD-B76F-4669-BF71-FD61E2136016}" dt="2024-09-22T21:51:50.745" v="9639" actId="20577"/>
        <pc:sldMkLst>
          <pc:docMk/>
          <pc:sldMk cId="3667095544" sldId="433"/>
        </pc:sldMkLst>
        <pc:spChg chg="mod">
          <ac:chgData name="Bauwens Arne" userId="4139ceab-ed7e-424e-b998-23df40353ed2" providerId="ADAL" clId="{5AFC44DD-B76F-4669-BF71-FD61E2136016}" dt="2024-09-22T21:51:50.745" v="9639" actId="20577"/>
          <ac:spMkLst>
            <pc:docMk/>
            <pc:sldMk cId="3667095544" sldId="433"/>
            <ac:spMk id="2" creationId="{B58A1D46-61F0-C65E-8E11-246880BF0A72}"/>
          </ac:spMkLst>
        </pc:spChg>
      </pc:sldChg>
      <pc:sldChg chg="addSp modSp new mod modNotesTx">
        <pc:chgData name="Bauwens Arne" userId="4139ceab-ed7e-424e-b998-23df40353ed2" providerId="ADAL" clId="{5AFC44DD-B76F-4669-BF71-FD61E2136016}" dt="2024-09-22T21:51:26.169" v="9614" actId="20577"/>
        <pc:sldMkLst>
          <pc:docMk/>
          <pc:sldMk cId="2333412408" sldId="434"/>
        </pc:sldMkLst>
        <pc:spChg chg="mod">
          <ac:chgData name="Bauwens Arne" userId="4139ceab-ed7e-424e-b998-23df40353ed2" providerId="ADAL" clId="{5AFC44DD-B76F-4669-BF71-FD61E2136016}" dt="2024-09-22T21:51:26.169" v="9614" actId="20577"/>
          <ac:spMkLst>
            <pc:docMk/>
            <pc:sldMk cId="2333412408" sldId="434"/>
            <ac:spMk id="2" creationId="{5AABC49A-3953-50DF-54A0-C554BF6D5362}"/>
          </ac:spMkLst>
        </pc:spChg>
        <pc:spChg chg="mod">
          <ac:chgData name="Bauwens Arne" userId="4139ceab-ed7e-424e-b998-23df40353ed2" providerId="ADAL" clId="{5AFC44DD-B76F-4669-BF71-FD61E2136016}" dt="2024-09-22T21:51:07.428" v="9586" actId="20577"/>
          <ac:spMkLst>
            <pc:docMk/>
            <pc:sldMk cId="2333412408" sldId="434"/>
            <ac:spMk id="3" creationId="{6B336012-E5B3-6CA9-63F6-61AAD6F4726B}"/>
          </ac:spMkLst>
        </pc:spChg>
        <pc:picChg chg="add mod">
          <ac:chgData name="Bauwens Arne" userId="4139ceab-ed7e-424e-b998-23df40353ed2" providerId="ADAL" clId="{5AFC44DD-B76F-4669-BF71-FD61E2136016}" dt="2024-09-22T21:41:52.756" v="9106" actId="1076"/>
          <ac:picMkLst>
            <pc:docMk/>
            <pc:sldMk cId="2333412408" sldId="434"/>
            <ac:picMk id="6" creationId="{189EDEEB-1D1D-E998-8216-99C1DE7113C1}"/>
          </ac:picMkLst>
        </pc:picChg>
        <pc:picChg chg="add mod">
          <ac:chgData name="Bauwens Arne" userId="4139ceab-ed7e-424e-b998-23df40353ed2" providerId="ADAL" clId="{5AFC44DD-B76F-4669-BF71-FD61E2136016}" dt="2024-09-22T21:42:25.695" v="9139" actId="14100"/>
          <ac:picMkLst>
            <pc:docMk/>
            <pc:sldMk cId="2333412408" sldId="434"/>
            <ac:picMk id="8" creationId="{FC86E203-1B67-3261-2EC7-204B46B9B1A7}"/>
          </ac:picMkLst>
        </pc:picChg>
      </pc:sldChg>
      <pc:sldChg chg="addSp delSp modSp new mod">
        <pc:chgData name="Bauwens Arne" userId="4139ceab-ed7e-424e-b998-23df40353ed2" providerId="ADAL" clId="{5AFC44DD-B76F-4669-BF71-FD61E2136016}" dt="2024-09-27T11:23:11.466" v="13634" actId="1076"/>
        <pc:sldMkLst>
          <pc:docMk/>
          <pc:sldMk cId="483769882" sldId="435"/>
        </pc:sldMkLst>
        <pc:spChg chg="mod">
          <ac:chgData name="Bauwens Arne" userId="4139ceab-ed7e-424e-b998-23df40353ed2" providerId="ADAL" clId="{5AFC44DD-B76F-4669-BF71-FD61E2136016}" dt="2024-09-22T21:57:59.231" v="9963" actId="20577"/>
          <ac:spMkLst>
            <pc:docMk/>
            <pc:sldMk cId="483769882" sldId="435"/>
            <ac:spMk id="2" creationId="{0A8BAA16-F093-8A37-5A0D-0370C84C0984}"/>
          </ac:spMkLst>
        </pc:spChg>
        <pc:spChg chg="mod">
          <ac:chgData name="Bauwens Arne" userId="4139ceab-ed7e-424e-b998-23df40353ed2" providerId="ADAL" clId="{5AFC44DD-B76F-4669-BF71-FD61E2136016}" dt="2024-09-22T21:52:09.714" v="9662" actId="20577"/>
          <ac:spMkLst>
            <pc:docMk/>
            <pc:sldMk cId="483769882" sldId="435"/>
            <ac:spMk id="3" creationId="{7CB6F041-A92A-EE82-82E5-52C898E9C683}"/>
          </ac:spMkLst>
        </pc:spChg>
        <pc:picChg chg="add del mod">
          <ac:chgData name="Bauwens Arne" userId="4139ceab-ed7e-424e-b998-23df40353ed2" providerId="ADAL" clId="{5AFC44DD-B76F-4669-BF71-FD61E2136016}" dt="2024-09-27T11:23:11.466" v="13634" actId="1076"/>
          <ac:picMkLst>
            <pc:docMk/>
            <pc:sldMk cId="483769882" sldId="435"/>
            <ac:picMk id="7" creationId="{6EDCDBC7-EF0F-0BBF-20A0-7C066EF93662}"/>
          </ac:picMkLst>
        </pc:picChg>
        <pc:picChg chg="add del mod">
          <ac:chgData name="Bauwens Arne" userId="4139ceab-ed7e-424e-b998-23df40353ed2" providerId="ADAL" clId="{5AFC44DD-B76F-4669-BF71-FD61E2136016}" dt="2024-09-22T21:56:58.449" v="9953" actId="14100"/>
          <ac:picMkLst>
            <pc:docMk/>
            <pc:sldMk cId="483769882" sldId="435"/>
            <ac:picMk id="15362" creationId="{7867FEE9-3ABC-0DBA-B9A3-3F0C7361F4AB}"/>
          </ac:picMkLst>
        </pc:picChg>
      </pc:sldChg>
      <pc:sldChg chg="modSp new mod">
        <pc:chgData name="Bauwens Arne" userId="4139ceab-ed7e-424e-b998-23df40353ed2" providerId="ADAL" clId="{5AFC44DD-B76F-4669-BF71-FD61E2136016}" dt="2024-09-22T22:12:09.963" v="10608" actId="20577"/>
        <pc:sldMkLst>
          <pc:docMk/>
          <pc:sldMk cId="3213165955" sldId="436"/>
        </pc:sldMkLst>
        <pc:spChg chg="mod">
          <ac:chgData name="Bauwens Arne" userId="4139ceab-ed7e-424e-b998-23df40353ed2" providerId="ADAL" clId="{5AFC44DD-B76F-4669-BF71-FD61E2136016}" dt="2024-09-22T22:12:09.963" v="10608" actId="20577"/>
          <ac:spMkLst>
            <pc:docMk/>
            <pc:sldMk cId="3213165955" sldId="436"/>
            <ac:spMk id="2" creationId="{409B4A68-0098-D274-84D9-C50E59A5BB38}"/>
          </ac:spMkLst>
        </pc:spChg>
        <pc:spChg chg="mod">
          <ac:chgData name="Bauwens Arne" userId="4139ceab-ed7e-424e-b998-23df40353ed2" providerId="ADAL" clId="{5AFC44DD-B76F-4669-BF71-FD61E2136016}" dt="2024-09-22T21:59:03.421" v="9998" actId="20577"/>
          <ac:spMkLst>
            <pc:docMk/>
            <pc:sldMk cId="3213165955" sldId="436"/>
            <ac:spMk id="3" creationId="{72AE60A5-CC22-093A-32C4-9932EBB45ABB}"/>
          </ac:spMkLst>
        </pc:spChg>
      </pc:sldChg>
      <pc:sldChg chg="addSp delSp modSp new mod">
        <pc:chgData name="Bauwens Arne" userId="4139ceab-ed7e-424e-b998-23df40353ed2" providerId="ADAL" clId="{5AFC44DD-B76F-4669-BF71-FD61E2136016}" dt="2024-09-22T22:12:55.926" v="10633" actId="1076"/>
        <pc:sldMkLst>
          <pc:docMk/>
          <pc:sldMk cId="3401151484" sldId="437"/>
        </pc:sldMkLst>
        <pc:spChg chg="del">
          <ac:chgData name="Bauwens Arne" userId="4139ceab-ed7e-424e-b998-23df40353ed2" providerId="ADAL" clId="{5AFC44DD-B76F-4669-BF71-FD61E2136016}" dt="2024-09-22T22:12:47.559" v="10629" actId="478"/>
          <ac:spMkLst>
            <pc:docMk/>
            <pc:sldMk cId="3401151484" sldId="437"/>
            <ac:spMk id="2" creationId="{58D551DE-88F1-CD8F-1ADC-002AF8F8102D}"/>
          </ac:spMkLst>
        </pc:spChg>
        <pc:spChg chg="mod">
          <ac:chgData name="Bauwens Arne" userId="4139ceab-ed7e-424e-b998-23df40353ed2" providerId="ADAL" clId="{5AFC44DD-B76F-4669-BF71-FD61E2136016}" dt="2024-09-22T22:12:22.837" v="10628" actId="20577"/>
          <ac:spMkLst>
            <pc:docMk/>
            <pc:sldMk cId="3401151484" sldId="437"/>
            <ac:spMk id="3" creationId="{46F57290-6FD7-06E0-1F89-7F8B7BA5079D}"/>
          </ac:spMkLst>
        </pc:spChg>
        <pc:picChg chg="add mod">
          <ac:chgData name="Bauwens Arne" userId="4139ceab-ed7e-424e-b998-23df40353ed2" providerId="ADAL" clId="{5AFC44DD-B76F-4669-BF71-FD61E2136016}" dt="2024-09-22T22:12:55.926" v="10633" actId="1076"/>
          <ac:picMkLst>
            <pc:docMk/>
            <pc:sldMk cId="3401151484" sldId="437"/>
            <ac:picMk id="6" creationId="{FE1F1DAF-AA24-672E-2311-2EDB3DD3CE38}"/>
          </ac:picMkLst>
        </pc:picChg>
      </pc:sldChg>
      <pc:sldChg chg="modSp new mod ord">
        <pc:chgData name="Bauwens Arne" userId="4139ceab-ed7e-424e-b998-23df40353ed2" providerId="ADAL" clId="{5AFC44DD-B76F-4669-BF71-FD61E2136016}" dt="2024-09-22T22:23:38.081" v="10735"/>
        <pc:sldMkLst>
          <pc:docMk/>
          <pc:sldMk cId="474672129" sldId="438"/>
        </pc:sldMkLst>
        <pc:spChg chg="mod">
          <ac:chgData name="Bauwens Arne" userId="4139ceab-ed7e-424e-b998-23df40353ed2" providerId="ADAL" clId="{5AFC44DD-B76F-4669-BF71-FD61E2136016}" dt="2024-09-22T22:21:47.928" v="10703" actId="2711"/>
          <ac:spMkLst>
            <pc:docMk/>
            <pc:sldMk cId="474672129" sldId="438"/>
            <ac:spMk id="2" creationId="{DC5673B6-5D1E-6E5D-D69A-6FAF32693A5A}"/>
          </ac:spMkLst>
        </pc:spChg>
        <pc:spChg chg="mod">
          <ac:chgData name="Bauwens Arne" userId="4139ceab-ed7e-424e-b998-23df40353ed2" providerId="ADAL" clId="{5AFC44DD-B76F-4669-BF71-FD61E2136016}" dt="2024-09-22T22:17:02.089" v="10652" actId="20577"/>
          <ac:spMkLst>
            <pc:docMk/>
            <pc:sldMk cId="474672129" sldId="438"/>
            <ac:spMk id="3" creationId="{7ECCD5AD-6D45-90F1-BA74-8C07B067A773}"/>
          </ac:spMkLst>
        </pc:spChg>
      </pc:sldChg>
      <pc:sldChg chg="addSp delSp modSp new mod">
        <pc:chgData name="Bauwens Arne" userId="4139ceab-ed7e-424e-b998-23df40353ed2" providerId="ADAL" clId="{5AFC44DD-B76F-4669-BF71-FD61E2136016}" dt="2024-09-25T15:20:06.426" v="10876" actId="20577"/>
        <pc:sldMkLst>
          <pc:docMk/>
          <pc:sldMk cId="545096971" sldId="439"/>
        </pc:sldMkLst>
        <pc:spChg chg="del">
          <ac:chgData name="Bauwens Arne" userId="4139ceab-ed7e-424e-b998-23df40353ed2" providerId="ADAL" clId="{5AFC44DD-B76F-4669-BF71-FD61E2136016}" dt="2024-09-25T15:18:03.098" v="10848" actId="478"/>
          <ac:spMkLst>
            <pc:docMk/>
            <pc:sldMk cId="545096971" sldId="439"/>
            <ac:spMk id="2" creationId="{AC213F77-81C8-7635-414A-6EC73EA40773}"/>
          </ac:spMkLst>
        </pc:spChg>
        <pc:spChg chg="mod">
          <ac:chgData name="Bauwens Arne" userId="4139ceab-ed7e-424e-b998-23df40353ed2" providerId="ADAL" clId="{5AFC44DD-B76F-4669-BF71-FD61E2136016}" dt="2024-09-25T15:14:20.411" v="10847" actId="20577"/>
          <ac:spMkLst>
            <pc:docMk/>
            <pc:sldMk cId="545096971" sldId="439"/>
            <ac:spMk id="3" creationId="{05257E4F-A2B1-44E9-0B02-4B8ED74C8D5D}"/>
          </ac:spMkLst>
        </pc:spChg>
        <pc:spChg chg="add mod">
          <ac:chgData name="Bauwens Arne" userId="4139ceab-ed7e-424e-b998-23df40353ed2" providerId="ADAL" clId="{5AFC44DD-B76F-4669-BF71-FD61E2136016}" dt="2024-09-25T15:20:06.426" v="10876" actId="20577"/>
          <ac:spMkLst>
            <pc:docMk/>
            <pc:sldMk cId="545096971" sldId="439"/>
            <ac:spMk id="6" creationId="{FC6431A6-1788-D3B6-5EF8-FA9D807EA9E1}"/>
          </ac:spMkLst>
        </pc:spChg>
        <pc:spChg chg="mod">
          <ac:chgData name="Bauwens Arne" userId="4139ceab-ed7e-424e-b998-23df40353ed2" providerId="ADAL" clId="{5AFC44DD-B76F-4669-BF71-FD61E2136016}" dt="2024-09-25T15:19:35.720" v="10860"/>
          <ac:spMkLst>
            <pc:docMk/>
            <pc:sldMk cId="545096971" sldId="439"/>
            <ac:spMk id="9" creationId="{42CE2BA0-F022-7313-59BE-7CBF4BA055FD}"/>
          </ac:spMkLst>
        </pc:spChg>
        <pc:spChg chg="mod">
          <ac:chgData name="Bauwens Arne" userId="4139ceab-ed7e-424e-b998-23df40353ed2" providerId="ADAL" clId="{5AFC44DD-B76F-4669-BF71-FD61E2136016}" dt="2024-09-25T15:19:35.720" v="10860"/>
          <ac:spMkLst>
            <pc:docMk/>
            <pc:sldMk cId="545096971" sldId="439"/>
            <ac:spMk id="10" creationId="{AE315A61-3856-7047-9E49-525A7D403ED8}"/>
          </ac:spMkLst>
        </pc:spChg>
        <pc:spChg chg="mod">
          <ac:chgData name="Bauwens Arne" userId="4139ceab-ed7e-424e-b998-23df40353ed2" providerId="ADAL" clId="{5AFC44DD-B76F-4669-BF71-FD61E2136016}" dt="2024-09-25T15:19:35.720" v="10860"/>
          <ac:spMkLst>
            <pc:docMk/>
            <pc:sldMk cId="545096971" sldId="439"/>
            <ac:spMk id="11" creationId="{113AC9E6-668F-4AA2-8D24-107B52D4D501}"/>
          </ac:spMkLst>
        </pc:spChg>
        <pc:spChg chg="mod">
          <ac:chgData name="Bauwens Arne" userId="4139ceab-ed7e-424e-b998-23df40353ed2" providerId="ADAL" clId="{5AFC44DD-B76F-4669-BF71-FD61E2136016}" dt="2024-09-25T15:19:35.720" v="10860"/>
          <ac:spMkLst>
            <pc:docMk/>
            <pc:sldMk cId="545096971" sldId="439"/>
            <ac:spMk id="12" creationId="{D8694070-6BB3-D2EB-006B-DEBE1E17358F}"/>
          </ac:spMkLst>
        </pc:spChg>
        <pc:spChg chg="mod">
          <ac:chgData name="Bauwens Arne" userId="4139ceab-ed7e-424e-b998-23df40353ed2" providerId="ADAL" clId="{5AFC44DD-B76F-4669-BF71-FD61E2136016}" dt="2024-09-25T15:19:35.720" v="10860"/>
          <ac:spMkLst>
            <pc:docMk/>
            <pc:sldMk cId="545096971" sldId="439"/>
            <ac:spMk id="13" creationId="{69E17429-8F07-72B6-BA7F-F7478FB94B44}"/>
          </ac:spMkLst>
        </pc:spChg>
        <pc:spChg chg="mod">
          <ac:chgData name="Bauwens Arne" userId="4139ceab-ed7e-424e-b998-23df40353ed2" providerId="ADAL" clId="{5AFC44DD-B76F-4669-BF71-FD61E2136016}" dt="2024-09-25T15:19:35.720" v="10860"/>
          <ac:spMkLst>
            <pc:docMk/>
            <pc:sldMk cId="545096971" sldId="439"/>
            <ac:spMk id="14" creationId="{7003D32F-325A-B57D-169D-F09E8AA2CBE1}"/>
          </ac:spMkLst>
        </pc:spChg>
        <pc:spChg chg="mod">
          <ac:chgData name="Bauwens Arne" userId="4139ceab-ed7e-424e-b998-23df40353ed2" providerId="ADAL" clId="{5AFC44DD-B76F-4669-BF71-FD61E2136016}" dt="2024-09-25T15:19:35.720" v="10860"/>
          <ac:spMkLst>
            <pc:docMk/>
            <pc:sldMk cId="545096971" sldId="439"/>
            <ac:spMk id="15" creationId="{A4ECB7D1-6C45-9A08-1D13-15C0E4687E32}"/>
          </ac:spMkLst>
        </pc:spChg>
        <pc:spChg chg="mod">
          <ac:chgData name="Bauwens Arne" userId="4139ceab-ed7e-424e-b998-23df40353ed2" providerId="ADAL" clId="{5AFC44DD-B76F-4669-BF71-FD61E2136016}" dt="2024-09-25T15:19:35.720" v="10860"/>
          <ac:spMkLst>
            <pc:docMk/>
            <pc:sldMk cId="545096971" sldId="439"/>
            <ac:spMk id="17" creationId="{DDE39D2E-CF9E-C23A-8C8C-A7ED92BF1962}"/>
          </ac:spMkLst>
        </pc:spChg>
        <pc:spChg chg="mod">
          <ac:chgData name="Bauwens Arne" userId="4139ceab-ed7e-424e-b998-23df40353ed2" providerId="ADAL" clId="{5AFC44DD-B76F-4669-BF71-FD61E2136016}" dt="2024-09-25T15:19:35.720" v="10860"/>
          <ac:spMkLst>
            <pc:docMk/>
            <pc:sldMk cId="545096971" sldId="439"/>
            <ac:spMk id="18" creationId="{5012F7DC-C75E-31CB-17C9-DCF9F0C8DA6E}"/>
          </ac:spMkLst>
        </pc:spChg>
        <pc:spChg chg="mod">
          <ac:chgData name="Bauwens Arne" userId="4139ceab-ed7e-424e-b998-23df40353ed2" providerId="ADAL" clId="{5AFC44DD-B76F-4669-BF71-FD61E2136016}" dt="2024-09-25T15:19:35.720" v="10860"/>
          <ac:spMkLst>
            <pc:docMk/>
            <pc:sldMk cId="545096971" sldId="439"/>
            <ac:spMk id="19" creationId="{82877F78-D2EE-5C4D-E9BE-87E94017AA99}"/>
          </ac:spMkLst>
        </pc:spChg>
        <pc:spChg chg="mod">
          <ac:chgData name="Bauwens Arne" userId="4139ceab-ed7e-424e-b998-23df40353ed2" providerId="ADAL" clId="{5AFC44DD-B76F-4669-BF71-FD61E2136016}" dt="2024-09-25T15:19:35.720" v="10860"/>
          <ac:spMkLst>
            <pc:docMk/>
            <pc:sldMk cId="545096971" sldId="439"/>
            <ac:spMk id="20" creationId="{596B6BA8-49C0-F0A2-F6FB-A72FA65E6DCE}"/>
          </ac:spMkLst>
        </pc:spChg>
        <pc:spChg chg="mod">
          <ac:chgData name="Bauwens Arne" userId="4139ceab-ed7e-424e-b998-23df40353ed2" providerId="ADAL" clId="{5AFC44DD-B76F-4669-BF71-FD61E2136016}" dt="2024-09-25T15:19:35.720" v="10860"/>
          <ac:spMkLst>
            <pc:docMk/>
            <pc:sldMk cId="545096971" sldId="439"/>
            <ac:spMk id="23" creationId="{8C6EAA7A-D8E0-1962-B23D-95DB87B13C0B}"/>
          </ac:spMkLst>
        </pc:spChg>
        <pc:spChg chg="mod">
          <ac:chgData name="Bauwens Arne" userId="4139ceab-ed7e-424e-b998-23df40353ed2" providerId="ADAL" clId="{5AFC44DD-B76F-4669-BF71-FD61E2136016}" dt="2024-09-25T15:19:51.661" v="10863"/>
          <ac:spMkLst>
            <pc:docMk/>
            <pc:sldMk cId="545096971" sldId="439"/>
            <ac:spMk id="25" creationId="{553A26D9-C0B5-F318-8B11-D6189E2AADEF}"/>
          </ac:spMkLst>
        </pc:spChg>
        <pc:spChg chg="mod">
          <ac:chgData name="Bauwens Arne" userId="4139ceab-ed7e-424e-b998-23df40353ed2" providerId="ADAL" clId="{5AFC44DD-B76F-4669-BF71-FD61E2136016}" dt="2024-09-25T15:19:51.661" v="10863"/>
          <ac:spMkLst>
            <pc:docMk/>
            <pc:sldMk cId="545096971" sldId="439"/>
            <ac:spMk id="29" creationId="{1CA3C70A-2B76-939A-CE9C-120844F85288}"/>
          </ac:spMkLst>
        </pc:spChg>
        <pc:spChg chg="mod">
          <ac:chgData name="Bauwens Arne" userId="4139ceab-ed7e-424e-b998-23df40353ed2" providerId="ADAL" clId="{5AFC44DD-B76F-4669-BF71-FD61E2136016}" dt="2024-09-25T15:19:51.661" v="10863"/>
          <ac:spMkLst>
            <pc:docMk/>
            <pc:sldMk cId="545096971" sldId="439"/>
            <ac:spMk id="32" creationId="{9409890D-F0F2-9580-6738-E6D8BDC0A8AF}"/>
          </ac:spMkLst>
        </pc:spChg>
        <pc:spChg chg="mod">
          <ac:chgData name="Bauwens Arne" userId="4139ceab-ed7e-424e-b998-23df40353ed2" providerId="ADAL" clId="{5AFC44DD-B76F-4669-BF71-FD61E2136016}" dt="2024-09-25T15:19:51.661" v="10863"/>
          <ac:spMkLst>
            <pc:docMk/>
            <pc:sldMk cId="545096971" sldId="439"/>
            <ac:spMk id="33" creationId="{59573090-8A7C-DE9B-484A-4409C1D97225}"/>
          </ac:spMkLst>
        </pc:spChg>
        <pc:spChg chg="mod">
          <ac:chgData name="Bauwens Arne" userId="4139ceab-ed7e-424e-b998-23df40353ed2" providerId="ADAL" clId="{5AFC44DD-B76F-4669-BF71-FD61E2136016}" dt="2024-09-25T15:19:51.661" v="10863"/>
          <ac:spMkLst>
            <pc:docMk/>
            <pc:sldMk cId="545096971" sldId="439"/>
            <ac:spMk id="34" creationId="{34767973-22C4-E8EE-6998-0448599C759D}"/>
          </ac:spMkLst>
        </pc:spChg>
        <pc:spChg chg="mod">
          <ac:chgData name="Bauwens Arne" userId="4139ceab-ed7e-424e-b998-23df40353ed2" providerId="ADAL" clId="{5AFC44DD-B76F-4669-BF71-FD61E2136016}" dt="2024-09-25T15:19:51.661" v="10863"/>
          <ac:spMkLst>
            <pc:docMk/>
            <pc:sldMk cId="545096971" sldId="439"/>
            <ac:spMk id="35" creationId="{EC8CCEF3-AC8C-2FE6-61D7-D15281767580}"/>
          </ac:spMkLst>
        </pc:spChg>
        <pc:spChg chg="mod">
          <ac:chgData name="Bauwens Arne" userId="4139ceab-ed7e-424e-b998-23df40353ed2" providerId="ADAL" clId="{5AFC44DD-B76F-4669-BF71-FD61E2136016}" dt="2024-09-25T15:19:51.661" v="10863"/>
          <ac:spMkLst>
            <pc:docMk/>
            <pc:sldMk cId="545096971" sldId="439"/>
            <ac:spMk id="36" creationId="{D06BCA57-1184-CB3E-A1DB-1FD53EACC794}"/>
          </ac:spMkLst>
        </pc:spChg>
        <pc:spChg chg="mod">
          <ac:chgData name="Bauwens Arne" userId="4139ceab-ed7e-424e-b998-23df40353ed2" providerId="ADAL" clId="{5AFC44DD-B76F-4669-BF71-FD61E2136016}" dt="2024-09-25T15:19:51.661" v="10863"/>
          <ac:spMkLst>
            <pc:docMk/>
            <pc:sldMk cId="545096971" sldId="439"/>
            <ac:spMk id="39" creationId="{69ECA814-5BDF-8F6E-B621-7DD115A0F77F}"/>
          </ac:spMkLst>
        </pc:spChg>
        <pc:grpChg chg="add mod">
          <ac:chgData name="Bauwens Arne" userId="4139ceab-ed7e-424e-b998-23df40353ed2" providerId="ADAL" clId="{5AFC44DD-B76F-4669-BF71-FD61E2136016}" dt="2024-09-25T15:19:39.515" v="10862" actId="14100"/>
          <ac:grpSpMkLst>
            <pc:docMk/>
            <pc:sldMk cId="545096971" sldId="439"/>
            <ac:grpSpMk id="7" creationId="{B1A9E80C-6BF6-C8CE-DF22-8945BE85B49D}"/>
          </ac:grpSpMkLst>
        </pc:grpChg>
        <pc:grpChg chg="mod">
          <ac:chgData name="Bauwens Arne" userId="4139ceab-ed7e-424e-b998-23df40353ed2" providerId="ADAL" clId="{5AFC44DD-B76F-4669-BF71-FD61E2136016}" dt="2024-09-25T15:19:35.720" v="10860"/>
          <ac:grpSpMkLst>
            <pc:docMk/>
            <pc:sldMk cId="545096971" sldId="439"/>
            <ac:grpSpMk id="8" creationId="{D0AE97E4-5C30-A500-54DE-CB8BF6775511}"/>
          </ac:grpSpMkLst>
        </pc:grpChg>
        <pc:grpChg chg="add mod">
          <ac:chgData name="Bauwens Arne" userId="4139ceab-ed7e-424e-b998-23df40353ed2" providerId="ADAL" clId="{5AFC44DD-B76F-4669-BF71-FD61E2136016}" dt="2024-09-25T15:19:57.170" v="10866" actId="1076"/>
          <ac:grpSpMkLst>
            <pc:docMk/>
            <pc:sldMk cId="545096971" sldId="439"/>
            <ac:grpSpMk id="24" creationId="{74E41CDC-03CE-351D-EC7A-D82EE80344AF}"/>
          </ac:grpSpMkLst>
        </pc:grpChg>
        <pc:grpChg chg="mod">
          <ac:chgData name="Bauwens Arne" userId="4139ceab-ed7e-424e-b998-23df40353ed2" providerId="ADAL" clId="{5AFC44DD-B76F-4669-BF71-FD61E2136016}" dt="2024-09-25T15:19:51.661" v="10863"/>
          <ac:grpSpMkLst>
            <pc:docMk/>
            <pc:sldMk cId="545096971" sldId="439"/>
            <ac:grpSpMk id="26" creationId="{E33F6E8B-59DC-982A-4CD3-135773DA6BA6}"/>
          </ac:grpSpMkLst>
        </pc:grpChg>
        <pc:cxnChg chg="mod">
          <ac:chgData name="Bauwens Arne" userId="4139ceab-ed7e-424e-b998-23df40353ed2" providerId="ADAL" clId="{5AFC44DD-B76F-4669-BF71-FD61E2136016}" dt="2024-09-25T15:19:35.720" v="10860"/>
          <ac:cxnSpMkLst>
            <pc:docMk/>
            <pc:sldMk cId="545096971" sldId="439"/>
            <ac:cxnSpMk id="16" creationId="{1AF66B61-049F-43BE-8646-17A80FFB6C93}"/>
          </ac:cxnSpMkLst>
        </pc:cxnChg>
        <pc:cxnChg chg="mod">
          <ac:chgData name="Bauwens Arne" userId="4139ceab-ed7e-424e-b998-23df40353ed2" providerId="ADAL" clId="{5AFC44DD-B76F-4669-BF71-FD61E2136016}" dt="2024-09-25T15:19:35.720" v="10860"/>
          <ac:cxnSpMkLst>
            <pc:docMk/>
            <pc:sldMk cId="545096971" sldId="439"/>
            <ac:cxnSpMk id="21" creationId="{7BC01C14-88CB-58CA-8337-92A9B79048CE}"/>
          </ac:cxnSpMkLst>
        </pc:cxnChg>
        <pc:cxnChg chg="mod">
          <ac:chgData name="Bauwens Arne" userId="4139ceab-ed7e-424e-b998-23df40353ed2" providerId="ADAL" clId="{5AFC44DD-B76F-4669-BF71-FD61E2136016}" dt="2024-09-25T15:19:35.720" v="10860"/>
          <ac:cxnSpMkLst>
            <pc:docMk/>
            <pc:sldMk cId="545096971" sldId="439"/>
            <ac:cxnSpMk id="22" creationId="{B35A6880-FA8B-20C8-55DC-D83A429D6495}"/>
          </ac:cxnSpMkLst>
        </pc:cxnChg>
        <pc:cxnChg chg="mod">
          <ac:chgData name="Bauwens Arne" userId="4139ceab-ed7e-424e-b998-23df40353ed2" providerId="ADAL" clId="{5AFC44DD-B76F-4669-BF71-FD61E2136016}" dt="2024-09-25T15:19:51.661" v="10863"/>
          <ac:cxnSpMkLst>
            <pc:docMk/>
            <pc:sldMk cId="545096971" sldId="439"/>
            <ac:cxnSpMk id="27" creationId="{BB727C17-E59B-01F2-0839-E44CF6205AEA}"/>
          </ac:cxnSpMkLst>
        </pc:cxnChg>
        <pc:cxnChg chg="mod">
          <ac:chgData name="Bauwens Arne" userId="4139ceab-ed7e-424e-b998-23df40353ed2" providerId="ADAL" clId="{5AFC44DD-B76F-4669-BF71-FD61E2136016}" dt="2024-09-25T15:19:51.661" v="10863"/>
          <ac:cxnSpMkLst>
            <pc:docMk/>
            <pc:sldMk cId="545096971" sldId="439"/>
            <ac:cxnSpMk id="28" creationId="{B9E7E294-56E4-63C9-4AE2-17DB5FE33DA9}"/>
          </ac:cxnSpMkLst>
        </pc:cxnChg>
        <pc:cxnChg chg="mod">
          <ac:chgData name="Bauwens Arne" userId="4139ceab-ed7e-424e-b998-23df40353ed2" providerId="ADAL" clId="{5AFC44DD-B76F-4669-BF71-FD61E2136016}" dt="2024-09-25T15:19:51.661" v="10863"/>
          <ac:cxnSpMkLst>
            <pc:docMk/>
            <pc:sldMk cId="545096971" sldId="439"/>
            <ac:cxnSpMk id="30" creationId="{58C50575-1B76-2BFC-3D07-499FFFCCCD8B}"/>
          </ac:cxnSpMkLst>
        </pc:cxnChg>
        <pc:cxnChg chg="mod">
          <ac:chgData name="Bauwens Arne" userId="4139ceab-ed7e-424e-b998-23df40353ed2" providerId="ADAL" clId="{5AFC44DD-B76F-4669-BF71-FD61E2136016}" dt="2024-09-25T15:19:51.661" v="10863"/>
          <ac:cxnSpMkLst>
            <pc:docMk/>
            <pc:sldMk cId="545096971" sldId="439"/>
            <ac:cxnSpMk id="31" creationId="{85E0F169-43A6-47D2-2C5E-2BDF5C5E6902}"/>
          </ac:cxnSpMkLst>
        </pc:cxnChg>
        <pc:cxnChg chg="mod">
          <ac:chgData name="Bauwens Arne" userId="4139ceab-ed7e-424e-b998-23df40353ed2" providerId="ADAL" clId="{5AFC44DD-B76F-4669-BF71-FD61E2136016}" dt="2024-09-25T15:19:51.661" v="10863"/>
          <ac:cxnSpMkLst>
            <pc:docMk/>
            <pc:sldMk cId="545096971" sldId="439"/>
            <ac:cxnSpMk id="37" creationId="{907BAC45-75E9-9441-381B-D2307B0B091E}"/>
          </ac:cxnSpMkLst>
        </pc:cxnChg>
        <pc:cxnChg chg="mod">
          <ac:chgData name="Bauwens Arne" userId="4139ceab-ed7e-424e-b998-23df40353ed2" providerId="ADAL" clId="{5AFC44DD-B76F-4669-BF71-FD61E2136016}" dt="2024-09-25T15:19:51.661" v="10863"/>
          <ac:cxnSpMkLst>
            <pc:docMk/>
            <pc:sldMk cId="545096971" sldId="439"/>
            <ac:cxnSpMk id="38" creationId="{E08795A1-226F-C945-5C01-50BA17314E02}"/>
          </ac:cxnSpMkLst>
        </pc:cxnChg>
      </pc:sldChg>
      <pc:sldChg chg="modSp add mod">
        <pc:chgData name="Bauwens Arne" userId="4139ceab-ed7e-424e-b998-23df40353ed2" providerId="ADAL" clId="{5AFC44DD-B76F-4669-BF71-FD61E2136016}" dt="2024-09-25T14:54:10.637" v="10821"/>
        <pc:sldMkLst>
          <pc:docMk/>
          <pc:sldMk cId="1484894492" sldId="440"/>
        </pc:sldMkLst>
        <pc:spChg chg="mod">
          <ac:chgData name="Bauwens Arne" userId="4139ceab-ed7e-424e-b998-23df40353ed2" providerId="ADAL" clId="{5AFC44DD-B76F-4669-BF71-FD61E2136016}" dt="2024-09-25T14:54:10.637" v="10821"/>
          <ac:spMkLst>
            <pc:docMk/>
            <pc:sldMk cId="1484894492" sldId="440"/>
            <ac:spMk id="2" creationId="{B58A1D46-61F0-C65E-8E11-246880BF0A72}"/>
          </ac:spMkLst>
        </pc:spChg>
      </pc:sldChg>
      <pc:sldChg chg="add del">
        <pc:chgData name="Bauwens Arne" userId="4139ceab-ed7e-424e-b998-23df40353ed2" providerId="ADAL" clId="{5AFC44DD-B76F-4669-BF71-FD61E2136016}" dt="2024-09-25T14:54:01.079" v="10818"/>
        <pc:sldMkLst>
          <pc:docMk/>
          <pc:sldMk cId="707766948" sldId="441"/>
        </pc:sldMkLst>
      </pc:sldChg>
      <pc:sldChg chg="addSp delSp modSp new mod">
        <pc:chgData name="Bauwens Arne" userId="4139ceab-ed7e-424e-b998-23df40353ed2" providerId="ADAL" clId="{5AFC44DD-B76F-4669-BF71-FD61E2136016}" dt="2024-09-25T15:25:03.407" v="10955" actId="20577"/>
        <pc:sldMkLst>
          <pc:docMk/>
          <pc:sldMk cId="4224357714" sldId="441"/>
        </pc:sldMkLst>
        <pc:spChg chg="del">
          <ac:chgData name="Bauwens Arne" userId="4139ceab-ed7e-424e-b998-23df40353ed2" providerId="ADAL" clId="{5AFC44DD-B76F-4669-BF71-FD61E2136016}" dt="2024-09-25T15:24:13.415" v="10878" actId="478"/>
          <ac:spMkLst>
            <pc:docMk/>
            <pc:sldMk cId="4224357714" sldId="441"/>
            <ac:spMk id="2" creationId="{D0897DBC-5024-BABD-E10D-4D5F36CB7630}"/>
          </ac:spMkLst>
        </pc:spChg>
        <pc:spChg chg="mod">
          <ac:chgData name="Bauwens Arne" userId="4139ceab-ed7e-424e-b998-23df40353ed2" providerId="ADAL" clId="{5AFC44DD-B76F-4669-BF71-FD61E2136016}" dt="2024-09-25T15:25:03.407" v="10955" actId="20577"/>
          <ac:spMkLst>
            <pc:docMk/>
            <pc:sldMk cId="4224357714" sldId="441"/>
            <ac:spMk id="3" creationId="{F53B73FF-695A-6F8A-8230-B59BAFDA6C97}"/>
          </ac:spMkLst>
        </pc:spChg>
        <pc:spChg chg="add mod">
          <ac:chgData name="Bauwens Arne" userId="4139ceab-ed7e-424e-b998-23df40353ed2" providerId="ADAL" clId="{5AFC44DD-B76F-4669-BF71-FD61E2136016}" dt="2024-09-25T15:24:33.307" v="10883" actId="403"/>
          <ac:spMkLst>
            <pc:docMk/>
            <pc:sldMk cId="4224357714" sldId="441"/>
            <ac:spMk id="6" creationId="{87F98300-CAC3-B980-FEEE-62846E7BC9B8}"/>
          </ac:spMkLst>
        </pc:spChg>
        <pc:spChg chg="mod">
          <ac:chgData name="Bauwens Arne" userId="4139ceab-ed7e-424e-b998-23df40353ed2" providerId="ADAL" clId="{5AFC44DD-B76F-4669-BF71-FD61E2136016}" dt="2024-09-25T15:24:45.389" v="10884"/>
          <ac:spMkLst>
            <pc:docMk/>
            <pc:sldMk cId="4224357714" sldId="441"/>
            <ac:spMk id="9" creationId="{B3F72CA5-A51E-D071-DE50-46EBF934C45C}"/>
          </ac:spMkLst>
        </pc:spChg>
        <pc:spChg chg="mod">
          <ac:chgData name="Bauwens Arne" userId="4139ceab-ed7e-424e-b998-23df40353ed2" providerId="ADAL" clId="{5AFC44DD-B76F-4669-BF71-FD61E2136016}" dt="2024-09-25T15:24:45.389" v="10884"/>
          <ac:spMkLst>
            <pc:docMk/>
            <pc:sldMk cId="4224357714" sldId="441"/>
            <ac:spMk id="10" creationId="{C6A807F3-0FA7-F015-9315-BF2F7CC3C13D}"/>
          </ac:spMkLst>
        </pc:spChg>
        <pc:spChg chg="mod">
          <ac:chgData name="Bauwens Arne" userId="4139ceab-ed7e-424e-b998-23df40353ed2" providerId="ADAL" clId="{5AFC44DD-B76F-4669-BF71-FD61E2136016}" dt="2024-09-25T15:24:45.389" v="10884"/>
          <ac:spMkLst>
            <pc:docMk/>
            <pc:sldMk cId="4224357714" sldId="441"/>
            <ac:spMk id="13" creationId="{6246AB0A-AA43-7744-832C-4AC7AD684CEC}"/>
          </ac:spMkLst>
        </pc:spChg>
        <pc:spChg chg="mod">
          <ac:chgData name="Bauwens Arne" userId="4139ceab-ed7e-424e-b998-23df40353ed2" providerId="ADAL" clId="{5AFC44DD-B76F-4669-BF71-FD61E2136016}" dt="2024-09-25T15:24:45.389" v="10884"/>
          <ac:spMkLst>
            <pc:docMk/>
            <pc:sldMk cId="4224357714" sldId="441"/>
            <ac:spMk id="16" creationId="{A67ECFB9-AFFD-A59D-BB6B-67F38C5CAA79}"/>
          </ac:spMkLst>
        </pc:spChg>
        <pc:spChg chg="mod">
          <ac:chgData name="Bauwens Arne" userId="4139ceab-ed7e-424e-b998-23df40353ed2" providerId="ADAL" clId="{5AFC44DD-B76F-4669-BF71-FD61E2136016}" dt="2024-09-25T15:24:45.389" v="10884"/>
          <ac:spMkLst>
            <pc:docMk/>
            <pc:sldMk cId="4224357714" sldId="441"/>
            <ac:spMk id="17" creationId="{003FE48E-CB1E-7EB6-D113-8BF7311F9A89}"/>
          </ac:spMkLst>
        </pc:spChg>
        <pc:spChg chg="mod">
          <ac:chgData name="Bauwens Arne" userId="4139ceab-ed7e-424e-b998-23df40353ed2" providerId="ADAL" clId="{5AFC44DD-B76F-4669-BF71-FD61E2136016}" dt="2024-09-25T15:24:45.389" v="10884"/>
          <ac:spMkLst>
            <pc:docMk/>
            <pc:sldMk cId="4224357714" sldId="441"/>
            <ac:spMk id="18" creationId="{E858B072-8DF3-EBB9-F087-93EC4D4F5274}"/>
          </ac:spMkLst>
        </pc:spChg>
        <pc:spChg chg="mod">
          <ac:chgData name="Bauwens Arne" userId="4139ceab-ed7e-424e-b998-23df40353ed2" providerId="ADAL" clId="{5AFC44DD-B76F-4669-BF71-FD61E2136016}" dt="2024-09-25T15:24:45.389" v="10884"/>
          <ac:spMkLst>
            <pc:docMk/>
            <pc:sldMk cId="4224357714" sldId="441"/>
            <ac:spMk id="19" creationId="{EC9951F3-C7A0-DBE2-D92F-63D62ECC39A6}"/>
          </ac:spMkLst>
        </pc:spChg>
        <pc:spChg chg="mod">
          <ac:chgData name="Bauwens Arne" userId="4139ceab-ed7e-424e-b998-23df40353ed2" providerId="ADAL" clId="{5AFC44DD-B76F-4669-BF71-FD61E2136016}" dt="2024-09-25T15:24:45.389" v="10884"/>
          <ac:spMkLst>
            <pc:docMk/>
            <pc:sldMk cId="4224357714" sldId="441"/>
            <ac:spMk id="22" creationId="{7C8DE6DF-710F-0BE5-BD6B-C61FE2E975AA}"/>
          </ac:spMkLst>
        </pc:spChg>
        <pc:spChg chg="mod">
          <ac:chgData name="Bauwens Arne" userId="4139ceab-ed7e-424e-b998-23df40353ed2" providerId="ADAL" clId="{5AFC44DD-B76F-4669-BF71-FD61E2136016}" dt="2024-09-25T15:24:45.389" v="10884"/>
          <ac:spMkLst>
            <pc:docMk/>
            <pc:sldMk cId="4224357714" sldId="441"/>
            <ac:spMk id="23" creationId="{64E8BDF2-790E-52A2-A61D-07E1BE783638}"/>
          </ac:spMkLst>
        </pc:spChg>
        <pc:spChg chg="mod">
          <ac:chgData name="Bauwens Arne" userId="4139ceab-ed7e-424e-b998-23df40353ed2" providerId="ADAL" clId="{5AFC44DD-B76F-4669-BF71-FD61E2136016}" dt="2024-09-25T15:24:45.389" v="10884"/>
          <ac:spMkLst>
            <pc:docMk/>
            <pc:sldMk cId="4224357714" sldId="441"/>
            <ac:spMk id="25" creationId="{1B93E7FB-AC00-A596-B055-BE9DDE423068}"/>
          </ac:spMkLst>
        </pc:spChg>
        <pc:spChg chg="mod">
          <ac:chgData name="Bauwens Arne" userId="4139ceab-ed7e-424e-b998-23df40353ed2" providerId="ADAL" clId="{5AFC44DD-B76F-4669-BF71-FD61E2136016}" dt="2024-09-25T15:24:45.389" v="10884"/>
          <ac:spMkLst>
            <pc:docMk/>
            <pc:sldMk cId="4224357714" sldId="441"/>
            <ac:spMk id="27" creationId="{74F2BC32-21A7-05E0-C54D-3F2F8EC40B9A}"/>
          </ac:spMkLst>
        </pc:spChg>
        <pc:spChg chg="mod">
          <ac:chgData name="Bauwens Arne" userId="4139ceab-ed7e-424e-b998-23df40353ed2" providerId="ADAL" clId="{5AFC44DD-B76F-4669-BF71-FD61E2136016}" dt="2024-09-25T15:24:45.389" v="10884"/>
          <ac:spMkLst>
            <pc:docMk/>
            <pc:sldMk cId="4224357714" sldId="441"/>
            <ac:spMk id="29" creationId="{0BA99D30-D6E1-2384-133E-08746241080B}"/>
          </ac:spMkLst>
        </pc:spChg>
        <pc:spChg chg="add mod">
          <ac:chgData name="Bauwens Arne" userId="4139ceab-ed7e-424e-b998-23df40353ed2" providerId="ADAL" clId="{5AFC44DD-B76F-4669-BF71-FD61E2136016}" dt="2024-09-25T15:24:53.180" v="10927" actId="1038"/>
          <ac:spMkLst>
            <pc:docMk/>
            <pc:sldMk cId="4224357714" sldId="441"/>
            <ac:spMk id="30" creationId="{FB3E9B5A-DC7B-E8AD-DC8F-ED0BF60BCB15}"/>
          </ac:spMkLst>
        </pc:spChg>
        <pc:grpChg chg="add mod">
          <ac:chgData name="Bauwens Arne" userId="4139ceab-ed7e-424e-b998-23df40353ed2" providerId="ADAL" clId="{5AFC44DD-B76F-4669-BF71-FD61E2136016}" dt="2024-09-25T15:24:53.180" v="10927" actId="1038"/>
          <ac:grpSpMkLst>
            <pc:docMk/>
            <pc:sldMk cId="4224357714" sldId="441"/>
            <ac:grpSpMk id="7" creationId="{A9522702-3111-6C90-0326-A88CE71CE566}"/>
          </ac:grpSpMkLst>
        </pc:grpChg>
        <pc:grpChg chg="mod">
          <ac:chgData name="Bauwens Arne" userId="4139ceab-ed7e-424e-b998-23df40353ed2" providerId="ADAL" clId="{5AFC44DD-B76F-4669-BF71-FD61E2136016}" dt="2024-09-25T15:24:45.389" v="10884"/>
          <ac:grpSpMkLst>
            <pc:docMk/>
            <pc:sldMk cId="4224357714" sldId="441"/>
            <ac:grpSpMk id="8" creationId="{85D28252-31BB-F1A4-26E5-2BC1065BB767}"/>
          </ac:grpSpMkLst>
        </pc:grpChg>
        <pc:grpChg chg="mod">
          <ac:chgData name="Bauwens Arne" userId="4139ceab-ed7e-424e-b998-23df40353ed2" providerId="ADAL" clId="{5AFC44DD-B76F-4669-BF71-FD61E2136016}" dt="2024-09-25T15:24:45.389" v="10884"/>
          <ac:grpSpMkLst>
            <pc:docMk/>
            <pc:sldMk cId="4224357714" sldId="441"/>
            <ac:grpSpMk id="11" creationId="{AFCCE6FA-0691-D61A-3173-2363AB9EDA9C}"/>
          </ac:grpSpMkLst>
        </pc:grpChg>
        <pc:grpChg chg="mod">
          <ac:chgData name="Bauwens Arne" userId="4139ceab-ed7e-424e-b998-23df40353ed2" providerId="ADAL" clId="{5AFC44DD-B76F-4669-BF71-FD61E2136016}" dt="2024-09-25T15:24:45.389" v="10884"/>
          <ac:grpSpMkLst>
            <pc:docMk/>
            <pc:sldMk cId="4224357714" sldId="441"/>
            <ac:grpSpMk id="15" creationId="{B36B8774-346A-F2C5-7B8A-F591D6FC78FE}"/>
          </ac:grpSpMkLst>
        </pc:grpChg>
        <pc:cxnChg chg="mod">
          <ac:chgData name="Bauwens Arne" userId="4139ceab-ed7e-424e-b998-23df40353ed2" providerId="ADAL" clId="{5AFC44DD-B76F-4669-BF71-FD61E2136016}" dt="2024-09-25T15:24:45.389" v="10884"/>
          <ac:cxnSpMkLst>
            <pc:docMk/>
            <pc:sldMk cId="4224357714" sldId="441"/>
            <ac:cxnSpMk id="12" creationId="{884AB27A-2B18-7F7F-A1AD-9D7CB385B931}"/>
          </ac:cxnSpMkLst>
        </pc:cxnChg>
        <pc:cxnChg chg="mod">
          <ac:chgData name="Bauwens Arne" userId="4139ceab-ed7e-424e-b998-23df40353ed2" providerId="ADAL" clId="{5AFC44DD-B76F-4669-BF71-FD61E2136016}" dt="2024-09-25T15:24:45.389" v="10884"/>
          <ac:cxnSpMkLst>
            <pc:docMk/>
            <pc:sldMk cId="4224357714" sldId="441"/>
            <ac:cxnSpMk id="14" creationId="{14E330B8-5601-3241-0DA3-82F315D7C42B}"/>
          </ac:cxnSpMkLst>
        </pc:cxnChg>
        <pc:cxnChg chg="mod">
          <ac:chgData name="Bauwens Arne" userId="4139ceab-ed7e-424e-b998-23df40353ed2" providerId="ADAL" clId="{5AFC44DD-B76F-4669-BF71-FD61E2136016}" dt="2024-09-25T15:24:45.389" v="10884"/>
          <ac:cxnSpMkLst>
            <pc:docMk/>
            <pc:sldMk cId="4224357714" sldId="441"/>
            <ac:cxnSpMk id="20" creationId="{70B9849D-41FA-EE55-FC48-80923C0698D7}"/>
          </ac:cxnSpMkLst>
        </pc:cxnChg>
        <pc:cxnChg chg="mod">
          <ac:chgData name="Bauwens Arne" userId="4139ceab-ed7e-424e-b998-23df40353ed2" providerId="ADAL" clId="{5AFC44DD-B76F-4669-BF71-FD61E2136016}" dt="2024-09-25T15:24:45.389" v="10884"/>
          <ac:cxnSpMkLst>
            <pc:docMk/>
            <pc:sldMk cId="4224357714" sldId="441"/>
            <ac:cxnSpMk id="21" creationId="{D43CAFE7-ABF5-CC95-E5E9-2B1979201B14}"/>
          </ac:cxnSpMkLst>
        </pc:cxnChg>
        <pc:cxnChg chg="mod">
          <ac:chgData name="Bauwens Arne" userId="4139ceab-ed7e-424e-b998-23df40353ed2" providerId="ADAL" clId="{5AFC44DD-B76F-4669-BF71-FD61E2136016}" dt="2024-09-25T15:24:45.389" v="10884"/>
          <ac:cxnSpMkLst>
            <pc:docMk/>
            <pc:sldMk cId="4224357714" sldId="441"/>
            <ac:cxnSpMk id="24" creationId="{4E138A81-6C6E-5544-6D55-1786E8AD48EC}"/>
          </ac:cxnSpMkLst>
        </pc:cxnChg>
        <pc:cxnChg chg="mod">
          <ac:chgData name="Bauwens Arne" userId="4139ceab-ed7e-424e-b998-23df40353ed2" providerId="ADAL" clId="{5AFC44DD-B76F-4669-BF71-FD61E2136016}" dt="2024-09-25T15:24:45.389" v="10884"/>
          <ac:cxnSpMkLst>
            <pc:docMk/>
            <pc:sldMk cId="4224357714" sldId="441"/>
            <ac:cxnSpMk id="26" creationId="{7EFE65E9-240A-F2D3-83F6-28AE60307DA7}"/>
          </ac:cxnSpMkLst>
        </pc:cxnChg>
        <pc:cxnChg chg="mod">
          <ac:chgData name="Bauwens Arne" userId="4139ceab-ed7e-424e-b998-23df40353ed2" providerId="ADAL" clId="{5AFC44DD-B76F-4669-BF71-FD61E2136016}" dt="2024-09-25T15:24:45.389" v="10884"/>
          <ac:cxnSpMkLst>
            <pc:docMk/>
            <pc:sldMk cId="4224357714" sldId="441"/>
            <ac:cxnSpMk id="28" creationId="{EAF49E49-0C84-F318-25D2-C36678774FCE}"/>
          </ac:cxnSpMkLst>
        </pc:cxnChg>
      </pc:sldChg>
      <pc:sldChg chg="addSp delSp modSp new mod modNotesTx">
        <pc:chgData name="Bauwens Arne" userId="4139ceab-ed7e-424e-b998-23df40353ed2" providerId="ADAL" clId="{5AFC44DD-B76F-4669-BF71-FD61E2136016}" dt="2024-09-25T15:48:28.975" v="11129"/>
        <pc:sldMkLst>
          <pc:docMk/>
          <pc:sldMk cId="3680104753" sldId="442"/>
        </pc:sldMkLst>
        <pc:spChg chg="del">
          <ac:chgData name="Bauwens Arne" userId="4139ceab-ed7e-424e-b998-23df40353ed2" providerId="ADAL" clId="{5AFC44DD-B76F-4669-BF71-FD61E2136016}" dt="2024-09-25T15:25:34.421" v="10957" actId="478"/>
          <ac:spMkLst>
            <pc:docMk/>
            <pc:sldMk cId="3680104753" sldId="442"/>
            <ac:spMk id="2" creationId="{EDFD13DE-2145-378A-A1E0-C2706DDFB671}"/>
          </ac:spMkLst>
        </pc:spChg>
        <pc:spChg chg="mod">
          <ac:chgData name="Bauwens Arne" userId="4139ceab-ed7e-424e-b998-23df40353ed2" providerId="ADAL" clId="{5AFC44DD-B76F-4669-BF71-FD61E2136016}" dt="2024-09-25T15:48:28.975" v="11129"/>
          <ac:spMkLst>
            <pc:docMk/>
            <pc:sldMk cId="3680104753" sldId="442"/>
            <ac:spMk id="3" creationId="{DFC59377-4949-0248-68B7-9599CF0D854D}"/>
          </ac:spMkLst>
        </pc:spChg>
        <pc:spChg chg="add mod">
          <ac:chgData name="Bauwens Arne" userId="4139ceab-ed7e-424e-b998-23df40353ed2" providerId="ADAL" clId="{5AFC44DD-B76F-4669-BF71-FD61E2136016}" dt="2024-09-25T15:26:11.883" v="10977" actId="1035"/>
          <ac:spMkLst>
            <pc:docMk/>
            <pc:sldMk cId="3680104753" sldId="442"/>
            <ac:spMk id="6" creationId="{1788704F-17BD-2886-FD8E-9066CC20F9C3}"/>
          </ac:spMkLst>
        </pc:spChg>
        <pc:spChg chg="mod">
          <ac:chgData name="Bauwens Arne" userId="4139ceab-ed7e-424e-b998-23df40353ed2" providerId="ADAL" clId="{5AFC44DD-B76F-4669-BF71-FD61E2136016}" dt="2024-09-25T15:26:25.336" v="10991"/>
          <ac:spMkLst>
            <pc:docMk/>
            <pc:sldMk cId="3680104753" sldId="442"/>
            <ac:spMk id="10" creationId="{E5EB9A5C-CF0D-708E-2351-10A5AB382F1B}"/>
          </ac:spMkLst>
        </pc:spChg>
        <pc:spChg chg="mod">
          <ac:chgData name="Bauwens Arne" userId="4139ceab-ed7e-424e-b998-23df40353ed2" providerId="ADAL" clId="{5AFC44DD-B76F-4669-BF71-FD61E2136016}" dt="2024-09-25T15:26:25.336" v="10991"/>
          <ac:spMkLst>
            <pc:docMk/>
            <pc:sldMk cId="3680104753" sldId="442"/>
            <ac:spMk id="11" creationId="{5B4BB7A2-2485-2552-7AA2-5D90D6F3DE9C}"/>
          </ac:spMkLst>
        </pc:spChg>
        <pc:spChg chg="mod">
          <ac:chgData name="Bauwens Arne" userId="4139ceab-ed7e-424e-b998-23df40353ed2" providerId="ADAL" clId="{5AFC44DD-B76F-4669-BF71-FD61E2136016}" dt="2024-09-25T15:26:25.336" v="10991"/>
          <ac:spMkLst>
            <pc:docMk/>
            <pc:sldMk cId="3680104753" sldId="442"/>
            <ac:spMk id="14" creationId="{A7A2FAC0-E696-A7F3-4CE5-A7709F4E0C29}"/>
          </ac:spMkLst>
        </pc:spChg>
        <pc:spChg chg="mod">
          <ac:chgData name="Bauwens Arne" userId="4139ceab-ed7e-424e-b998-23df40353ed2" providerId="ADAL" clId="{5AFC44DD-B76F-4669-BF71-FD61E2136016}" dt="2024-09-25T15:26:25.336" v="10991"/>
          <ac:spMkLst>
            <pc:docMk/>
            <pc:sldMk cId="3680104753" sldId="442"/>
            <ac:spMk id="17" creationId="{2DC5583D-2139-A981-71E7-6A2E38331C82}"/>
          </ac:spMkLst>
        </pc:spChg>
        <pc:spChg chg="mod">
          <ac:chgData name="Bauwens Arne" userId="4139ceab-ed7e-424e-b998-23df40353ed2" providerId="ADAL" clId="{5AFC44DD-B76F-4669-BF71-FD61E2136016}" dt="2024-09-25T15:26:25.336" v="10991"/>
          <ac:spMkLst>
            <pc:docMk/>
            <pc:sldMk cId="3680104753" sldId="442"/>
            <ac:spMk id="18" creationId="{CECAAC34-B62E-92C2-44E0-6DD2CF148C32}"/>
          </ac:spMkLst>
        </pc:spChg>
        <pc:spChg chg="mod">
          <ac:chgData name="Bauwens Arne" userId="4139ceab-ed7e-424e-b998-23df40353ed2" providerId="ADAL" clId="{5AFC44DD-B76F-4669-BF71-FD61E2136016}" dt="2024-09-25T15:26:25.336" v="10991"/>
          <ac:spMkLst>
            <pc:docMk/>
            <pc:sldMk cId="3680104753" sldId="442"/>
            <ac:spMk id="19" creationId="{4DAEC53B-EC4B-A0D6-F63E-9F8363E54102}"/>
          </ac:spMkLst>
        </pc:spChg>
        <pc:spChg chg="mod">
          <ac:chgData name="Bauwens Arne" userId="4139ceab-ed7e-424e-b998-23df40353ed2" providerId="ADAL" clId="{5AFC44DD-B76F-4669-BF71-FD61E2136016}" dt="2024-09-25T15:26:25.336" v="10991"/>
          <ac:spMkLst>
            <pc:docMk/>
            <pc:sldMk cId="3680104753" sldId="442"/>
            <ac:spMk id="20" creationId="{3FB04C6C-EA12-5437-67D8-E4B66CD8BB45}"/>
          </ac:spMkLst>
        </pc:spChg>
        <pc:spChg chg="mod">
          <ac:chgData name="Bauwens Arne" userId="4139ceab-ed7e-424e-b998-23df40353ed2" providerId="ADAL" clId="{5AFC44DD-B76F-4669-BF71-FD61E2136016}" dt="2024-09-25T15:26:25.336" v="10991"/>
          <ac:spMkLst>
            <pc:docMk/>
            <pc:sldMk cId="3680104753" sldId="442"/>
            <ac:spMk id="23" creationId="{EC902FE0-E732-4B5E-D2FF-98397A4A904B}"/>
          </ac:spMkLst>
        </pc:spChg>
        <pc:spChg chg="mod">
          <ac:chgData name="Bauwens Arne" userId="4139ceab-ed7e-424e-b998-23df40353ed2" providerId="ADAL" clId="{5AFC44DD-B76F-4669-BF71-FD61E2136016}" dt="2024-09-25T15:26:25.336" v="10991"/>
          <ac:spMkLst>
            <pc:docMk/>
            <pc:sldMk cId="3680104753" sldId="442"/>
            <ac:spMk id="24" creationId="{339A5BEC-901B-BF63-3DA7-82A586699574}"/>
          </ac:spMkLst>
        </pc:spChg>
        <pc:spChg chg="mod">
          <ac:chgData name="Bauwens Arne" userId="4139ceab-ed7e-424e-b998-23df40353ed2" providerId="ADAL" clId="{5AFC44DD-B76F-4669-BF71-FD61E2136016}" dt="2024-09-25T15:26:25.336" v="10991"/>
          <ac:spMkLst>
            <pc:docMk/>
            <pc:sldMk cId="3680104753" sldId="442"/>
            <ac:spMk id="26" creationId="{FACF2106-96F3-EEBD-34F3-38D27879BD76}"/>
          </ac:spMkLst>
        </pc:spChg>
        <pc:spChg chg="mod">
          <ac:chgData name="Bauwens Arne" userId="4139ceab-ed7e-424e-b998-23df40353ed2" providerId="ADAL" clId="{5AFC44DD-B76F-4669-BF71-FD61E2136016}" dt="2024-09-25T15:26:25.336" v="10991"/>
          <ac:spMkLst>
            <pc:docMk/>
            <pc:sldMk cId="3680104753" sldId="442"/>
            <ac:spMk id="28" creationId="{9BB3739E-75B4-1F47-EE77-09AB4491EE90}"/>
          </ac:spMkLst>
        </pc:spChg>
        <pc:spChg chg="mod">
          <ac:chgData name="Bauwens Arne" userId="4139ceab-ed7e-424e-b998-23df40353ed2" providerId="ADAL" clId="{5AFC44DD-B76F-4669-BF71-FD61E2136016}" dt="2024-09-25T15:26:25.336" v="10991"/>
          <ac:spMkLst>
            <pc:docMk/>
            <pc:sldMk cId="3680104753" sldId="442"/>
            <ac:spMk id="30" creationId="{5291705A-DFA4-306B-526B-41969DECB125}"/>
          </ac:spMkLst>
        </pc:spChg>
        <pc:grpChg chg="add mod">
          <ac:chgData name="Bauwens Arne" userId="4139ceab-ed7e-424e-b998-23df40353ed2" providerId="ADAL" clId="{5AFC44DD-B76F-4669-BF71-FD61E2136016}" dt="2024-09-25T15:26:31.079" v="10993" actId="1076"/>
          <ac:grpSpMkLst>
            <pc:docMk/>
            <pc:sldMk cId="3680104753" sldId="442"/>
            <ac:grpSpMk id="8" creationId="{9BA909DF-318E-6357-91B0-1C22C3CD6AE0}"/>
          </ac:grpSpMkLst>
        </pc:grpChg>
        <pc:grpChg chg="mod">
          <ac:chgData name="Bauwens Arne" userId="4139ceab-ed7e-424e-b998-23df40353ed2" providerId="ADAL" clId="{5AFC44DD-B76F-4669-BF71-FD61E2136016}" dt="2024-09-25T15:26:25.336" v="10991"/>
          <ac:grpSpMkLst>
            <pc:docMk/>
            <pc:sldMk cId="3680104753" sldId="442"/>
            <ac:grpSpMk id="9" creationId="{262FC901-CEBA-DD5B-8375-F9AF21C337C2}"/>
          </ac:grpSpMkLst>
        </pc:grpChg>
        <pc:grpChg chg="mod">
          <ac:chgData name="Bauwens Arne" userId="4139ceab-ed7e-424e-b998-23df40353ed2" providerId="ADAL" clId="{5AFC44DD-B76F-4669-BF71-FD61E2136016}" dt="2024-09-25T15:26:25.336" v="10991"/>
          <ac:grpSpMkLst>
            <pc:docMk/>
            <pc:sldMk cId="3680104753" sldId="442"/>
            <ac:grpSpMk id="12" creationId="{42AC925C-CCC7-86EC-D02C-96AD95D9CEF6}"/>
          </ac:grpSpMkLst>
        </pc:grpChg>
        <pc:grpChg chg="mod">
          <ac:chgData name="Bauwens Arne" userId="4139ceab-ed7e-424e-b998-23df40353ed2" providerId="ADAL" clId="{5AFC44DD-B76F-4669-BF71-FD61E2136016}" dt="2024-09-25T15:26:25.336" v="10991"/>
          <ac:grpSpMkLst>
            <pc:docMk/>
            <pc:sldMk cId="3680104753" sldId="442"/>
            <ac:grpSpMk id="16" creationId="{D65EEA7E-9E62-F377-B7E8-7BCDD1681E6C}"/>
          </ac:grpSpMkLst>
        </pc:grpChg>
        <pc:graphicFrameChg chg="add mod">
          <ac:chgData name="Bauwens Arne" userId="4139ceab-ed7e-424e-b998-23df40353ed2" providerId="ADAL" clId="{5AFC44DD-B76F-4669-BF71-FD61E2136016}" dt="2024-09-25T15:26:20.313" v="10990" actId="1037"/>
          <ac:graphicFrameMkLst>
            <pc:docMk/>
            <pc:sldMk cId="3680104753" sldId="442"/>
            <ac:graphicFrameMk id="7" creationId="{5EE47212-CA2D-10B6-E501-A79B362098B0}"/>
          </ac:graphicFrameMkLst>
        </pc:graphicFrameChg>
        <pc:cxnChg chg="mod">
          <ac:chgData name="Bauwens Arne" userId="4139ceab-ed7e-424e-b998-23df40353ed2" providerId="ADAL" clId="{5AFC44DD-B76F-4669-BF71-FD61E2136016}" dt="2024-09-25T15:26:25.336" v="10991"/>
          <ac:cxnSpMkLst>
            <pc:docMk/>
            <pc:sldMk cId="3680104753" sldId="442"/>
            <ac:cxnSpMk id="13" creationId="{3A546C63-9428-09B0-7077-15D883E6794E}"/>
          </ac:cxnSpMkLst>
        </pc:cxnChg>
        <pc:cxnChg chg="mod">
          <ac:chgData name="Bauwens Arne" userId="4139ceab-ed7e-424e-b998-23df40353ed2" providerId="ADAL" clId="{5AFC44DD-B76F-4669-BF71-FD61E2136016}" dt="2024-09-25T15:26:25.336" v="10991"/>
          <ac:cxnSpMkLst>
            <pc:docMk/>
            <pc:sldMk cId="3680104753" sldId="442"/>
            <ac:cxnSpMk id="15" creationId="{B824F471-FA6B-46E6-B529-BB11AC402534}"/>
          </ac:cxnSpMkLst>
        </pc:cxnChg>
        <pc:cxnChg chg="mod">
          <ac:chgData name="Bauwens Arne" userId="4139ceab-ed7e-424e-b998-23df40353ed2" providerId="ADAL" clId="{5AFC44DD-B76F-4669-BF71-FD61E2136016}" dt="2024-09-25T15:26:25.336" v="10991"/>
          <ac:cxnSpMkLst>
            <pc:docMk/>
            <pc:sldMk cId="3680104753" sldId="442"/>
            <ac:cxnSpMk id="21" creationId="{D5A8302E-C71D-6F58-F9D5-5A73E22BCBC4}"/>
          </ac:cxnSpMkLst>
        </pc:cxnChg>
        <pc:cxnChg chg="mod">
          <ac:chgData name="Bauwens Arne" userId="4139ceab-ed7e-424e-b998-23df40353ed2" providerId="ADAL" clId="{5AFC44DD-B76F-4669-BF71-FD61E2136016}" dt="2024-09-25T15:26:25.336" v="10991"/>
          <ac:cxnSpMkLst>
            <pc:docMk/>
            <pc:sldMk cId="3680104753" sldId="442"/>
            <ac:cxnSpMk id="22" creationId="{C4F0C170-CCFF-5165-CD90-641CA72418C4}"/>
          </ac:cxnSpMkLst>
        </pc:cxnChg>
        <pc:cxnChg chg="mod">
          <ac:chgData name="Bauwens Arne" userId="4139ceab-ed7e-424e-b998-23df40353ed2" providerId="ADAL" clId="{5AFC44DD-B76F-4669-BF71-FD61E2136016}" dt="2024-09-25T15:26:25.336" v="10991"/>
          <ac:cxnSpMkLst>
            <pc:docMk/>
            <pc:sldMk cId="3680104753" sldId="442"/>
            <ac:cxnSpMk id="25" creationId="{1D46BC07-66BD-148E-EB0B-71F9752FCC7C}"/>
          </ac:cxnSpMkLst>
        </pc:cxnChg>
        <pc:cxnChg chg="mod">
          <ac:chgData name="Bauwens Arne" userId="4139ceab-ed7e-424e-b998-23df40353ed2" providerId="ADAL" clId="{5AFC44DD-B76F-4669-BF71-FD61E2136016}" dt="2024-09-25T15:26:25.336" v="10991"/>
          <ac:cxnSpMkLst>
            <pc:docMk/>
            <pc:sldMk cId="3680104753" sldId="442"/>
            <ac:cxnSpMk id="27" creationId="{12792DE6-34CD-CFB2-3D38-3D6B6949B679}"/>
          </ac:cxnSpMkLst>
        </pc:cxnChg>
        <pc:cxnChg chg="mod">
          <ac:chgData name="Bauwens Arne" userId="4139ceab-ed7e-424e-b998-23df40353ed2" providerId="ADAL" clId="{5AFC44DD-B76F-4669-BF71-FD61E2136016}" dt="2024-09-25T15:26:25.336" v="10991"/>
          <ac:cxnSpMkLst>
            <pc:docMk/>
            <pc:sldMk cId="3680104753" sldId="442"/>
            <ac:cxnSpMk id="29" creationId="{4A892DD7-8BF2-D52D-43D0-22173716FAB2}"/>
          </ac:cxnSpMkLst>
        </pc:cxnChg>
      </pc:sldChg>
      <pc:sldChg chg="addSp modSp new mod">
        <pc:chgData name="Bauwens Arne" userId="4139ceab-ed7e-424e-b998-23df40353ed2" providerId="ADAL" clId="{5AFC44DD-B76F-4669-BF71-FD61E2136016}" dt="2024-09-25T20:29:44.322" v="11227" actId="20577"/>
        <pc:sldMkLst>
          <pc:docMk/>
          <pc:sldMk cId="802669097" sldId="443"/>
        </pc:sldMkLst>
        <pc:spChg chg="mod">
          <ac:chgData name="Bauwens Arne" userId="4139ceab-ed7e-424e-b998-23df40353ed2" providerId="ADAL" clId="{5AFC44DD-B76F-4669-BF71-FD61E2136016}" dt="2024-09-25T20:29:11.912" v="11204"/>
          <ac:spMkLst>
            <pc:docMk/>
            <pc:sldMk cId="802669097" sldId="443"/>
            <ac:spMk id="2" creationId="{EC240A6A-9DAD-0CD0-20E0-50F1872A444D}"/>
          </ac:spMkLst>
        </pc:spChg>
        <pc:spChg chg="mod">
          <ac:chgData name="Bauwens Arne" userId="4139ceab-ed7e-424e-b998-23df40353ed2" providerId="ADAL" clId="{5AFC44DD-B76F-4669-BF71-FD61E2136016}" dt="2024-09-25T20:29:44.322" v="11227" actId="20577"/>
          <ac:spMkLst>
            <pc:docMk/>
            <pc:sldMk cId="802669097" sldId="443"/>
            <ac:spMk id="3" creationId="{93ABD13A-38AC-F658-C020-7549CBAB095B}"/>
          </ac:spMkLst>
        </pc:spChg>
        <pc:spChg chg="add mod">
          <ac:chgData name="Bauwens Arne" userId="4139ceab-ed7e-424e-b998-23df40353ed2" providerId="ADAL" clId="{5AFC44DD-B76F-4669-BF71-FD61E2136016}" dt="2024-09-25T20:29:26.489" v="11218"/>
          <ac:spMkLst>
            <pc:docMk/>
            <pc:sldMk cId="802669097" sldId="443"/>
            <ac:spMk id="7" creationId="{CB412C55-68E4-2608-6350-13E03A289C1C}"/>
          </ac:spMkLst>
        </pc:spChg>
        <pc:spChg chg="add mod">
          <ac:chgData name="Bauwens Arne" userId="4139ceab-ed7e-424e-b998-23df40353ed2" providerId="ADAL" clId="{5AFC44DD-B76F-4669-BF71-FD61E2136016}" dt="2024-09-25T20:29:26.489" v="11218"/>
          <ac:spMkLst>
            <pc:docMk/>
            <pc:sldMk cId="802669097" sldId="443"/>
            <ac:spMk id="8" creationId="{D0A66C18-FABE-C5D0-0FF4-D8670B9AE279}"/>
          </ac:spMkLst>
        </pc:spChg>
        <pc:picChg chg="add mod">
          <ac:chgData name="Bauwens Arne" userId="4139ceab-ed7e-424e-b998-23df40353ed2" providerId="ADAL" clId="{5AFC44DD-B76F-4669-BF71-FD61E2136016}" dt="2024-09-25T20:29:17.823" v="11217" actId="1038"/>
          <ac:picMkLst>
            <pc:docMk/>
            <pc:sldMk cId="802669097" sldId="443"/>
            <ac:picMk id="6" creationId="{DBFED87B-510A-0D2C-E6D5-DA6FFB3A4582}"/>
          </ac:picMkLst>
        </pc:picChg>
      </pc:sldChg>
      <pc:sldChg chg="addSp modSp new mod">
        <pc:chgData name="Bauwens Arne" userId="4139ceab-ed7e-424e-b998-23df40353ed2" providerId="ADAL" clId="{5AFC44DD-B76F-4669-BF71-FD61E2136016}" dt="2024-09-25T20:38:32.076" v="11242" actId="20577"/>
        <pc:sldMkLst>
          <pc:docMk/>
          <pc:sldMk cId="1561678833" sldId="444"/>
        </pc:sldMkLst>
        <pc:spChg chg="mod">
          <ac:chgData name="Bauwens Arne" userId="4139ceab-ed7e-424e-b998-23df40353ed2" providerId="ADAL" clId="{5AFC44DD-B76F-4669-BF71-FD61E2136016}" dt="2024-09-25T20:37:21.934" v="11232" actId="404"/>
          <ac:spMkLst>
            <pc:docMk/>
            <pc:sldMk cId="1561678833" sldId="444"/>
            <ac:spMk id="2" creationId="{88287655-FE67-73BF-25DB-CD90576FD273}"/>
          </ac:spMkLst>
        </pc:spChg>
        <pc:spChg chg="mod">
          <ac:chgData name="Bauwens Arne" userId="4139ceab-ed7e-424e-b998-23df40353ed2" providerId="ADAL" clId="{5AFC44DD-B76F-4669-BF71-FD61E2136016}" dt="2024-09-25T20:38:32.076" v="11242" actId="20577"/>
          <ac:spMkLst>
            <pc:docMk/>
            <pc:sldMk cId="1561678833" sldId="444"/>
            <ac:spMk id="3" creationId="{0AC25463-F515-958C-E104-5D7B66F48EB2}"/>
          </ac:spMkLst>
        </pc:spChg>
        <pc:spChg chg="add mod">
          <ac:chgData name="Bauwens Arne" userId="4139ceab-ed7e-424e-b998-23df40353ed2" providerId="ADAL" clId="{5AFC44DD-B76F-4669-BF71-FD61E2136016}" dt="2024-09-25T20:37:48.243" v="11238" actId="14100"/>
          <ac:spMkLst>
            <pc:docMk/>
            <pc:sldMk cId="1561678833" sldId="444"/>
            <ac:spMk id="6" creationId="{617C51D5-D856-0C25-648C-97E9DA1E3A92}"/>
          </ac:spMkLst>
        </pc:spChg>
      </pc:sldChg>
      <pc:sldChg chg="modSp new mod modNotesTx">
        <pc:chgData name="Bauwens Arne" userId="4139ceab-ed7e-424e-b998-23df40353ed2" providerId="ADAL" clId="{5AFC44DD-B76F-4669-BF71-FD61E2136016}" dt="2024-09-26T21:24:14.244" v="12851" actId="20577"/>
        <pc:sldMkLst>
          <pc:docMk/>
          <pc:sldMk cId="2986757524" sldId="445"/>
        </pc:sldMkLst>
        <pc:spChg chg="mod">
          <ac:chgData name="Bauwens Arne" userId="4139ceab-ed7e-424e-b998-23df40353ed2" providerId="ADAL" clId="{5AFC44DD-B76F-4669-BF71-FD61E2136016}" dt="2024-09-26T21:23:20.693" v="12639" actId="20577"/>
          <ac:spMkLst>
            <pc:docMk/>
            <pc:sldMk cId="2986757524" sldId="445"/>
            <ac:spMk id="2" creationId="{54C97EAA-89DC-F859-66C7-5EA65A7B3454}"/>
          </ac:spMkLst>
        </pc:spChg>
        <pc:spChg chg="mod">
          <ac:chgData name="Bauwens Arne" userId="4139ceab-ed7e-424e-b998-23df40353ed2" providerId="ADAL" clId="{5AFC44DD-B76F-4669-BF71-FD61E2136016}" dt="2024-09-26T21:11:41.079" v="11854" actId="20577"/>
          <ac:spMkLst>
            <pc:docMk/>
            <pc:sldMk cId="2986757524" sldId="445"/>
            <ac:spMk id="3" creationId="{C12B5DA8-33F6-F585-D378-1C6E1A7DF784}"/>
          </ac:spMkLst>
        </pc:spChg>
      </pc:sldChg>
      <pc:sldChg chg="modSp new del mod">
        <pc:chgData name="Bauwens Arne" userId="4139ceab-ed7e-424e-b998-23df40353ed2" providerId="ADAL" clId="{5AFC44DD-B76F-4669-BF71-FD61E2136016}" dt="2024-09-26T21:12:53.117" v="11980" actId="47"/>
        <pc:sldMkLst>
          <pc:docMk/>
          <pc:sldMk cId="1407231286" sldId="446"/>
        </pc:sldMkLst>
        <pc:spChg chg="mod">
          <ac:chgData name="Bauwens Arne" userId="4139ceab-ed7e-424e-b998-23df40353ed2" providerId="ADAL" clId="{5AFC44DD-B76F-4669-BF71-FD61E2136016}" dt="2024-09-26T21:12:43.566" v="11979" actId="20577"/>
          <ac:spMkLst>
            <pc:docMk/>
            <pc:sldMk cId="1407231286" sldId="446"/>
            <ac:spMk id="2" creationId="{75B311E4-120D-004E-C790-70AE3D91DC45}"/>
          </ac:spMkLst>
        </pc:spChg>
        <pc:spChg chg="mod">
          <ac:chgData name="Bauwens Arne" userId="4139ceab-ed7e-424e-b998-23df40353ed2" providerId="ADAL" clId="{5AFC44DD-B76F-4669-BF71-FD61E2136016}" dt="2024-09-26T21:11:36.304" v="11852" actId="20577"/>
          <ac:spMkLst>
            <pc:docMk/>
            <pc:sldMk cId="1407231286" sldId="446"/>
            <ac:spMk id="3" creationId="{5F1F5B69-565E-155C-3319-931818353A95}"/>
          </ac:spMkLst>
        </pc:spChg>
      </pc:sldChg>
      <pc:sldChg chg="modSp add del mod">
        <pc:chgData name="Bauwens Arne" userId="4139ceab-ed7e-424e-b998-23df40353ed2" providerId="ADAL" clId="{5AFC44DD-B76F-4669-BF71-FD61E2136016}" dt="2024-09-26T21:26:07.019" v="12885" actId="47"/>
        <pc:sldMkLst>
          <pc:docMk/>
          <pc:sldMk cId="3564522247" sldId="446"/>
        </pc:sldMkLst>
        <pc:spChg chg="mod">
          <ac:chgData name="Bauwens Arne" userId="4139ceab-ed7e-424e-b998-23df40353ed2" providerId="ADAL" clId="{5AFC44DD-B76F-4669-BF71-FD61E2136016}" dt="2024-09-26T21:26:03.803" v="12883" actId="1038"/>
          <ac:spMkLst>
            <pc:docMk/>
            <pc:sldMk cId="3564522247" sldId="446"/>
            <ac:spMk id="2" creationId="{B58A1D46-61F0-C65E-8E11-246880BF0A72}"/>
          </ac:spMkLst>
        </pc:spChg>
      </pc:sldChg>
      <pc:sldChg chg="new del">
        <pc:chgData name="Bauwens Arne" userId="4139ceab-ed7e-424e-b998-23df40353ed2" providerId="ADAL" clId="{5AFC44DD-B76F-4669-BF71-FD61E2136016}" dt="2024-09-26T21:13:41.227" v="12054" actId="47"/>
        <pc:sldMkLst>
          <pc:docMk/>
          <pc:sldMk cId="598867058" sldId="447"/>
        </pc:sldMkLst>
      </pc:sldChg>
      <pc:sldChg chg="add del">
        <pc:chgData name="Bauwens Arne" userId="4139ceab-ed7e-424e-b998-23df40353ed2" providerId="ADAL" clId="{5AFC44DD-B76F-4669-BF71-FD61E2136016}" dt="2024-09-26T21:26:05.315" v="12884" actId="47"/>
        <pc:sldMkLst>
          <pc:docMk/>
          <pc:sldMk cId="3630249601" sldId="447"/>
        </pc:sldMkLst>
      </pc:sldChg>
      <pc:sldChg chg="addSp delSp modSp add del mod">
        <pc:chgData name="Bauwens Arne" userId="4139ceab-ed7e-424e-b998-23df40353ed2" providerId="ADAL" clId="{5AFC44DD-B76F-4669-BF71-FD61E2136016}" dt="2024-09-27T11:08:57.830" v="13632" actId="47"/>
        <pc:sldMkLst>
          <pc:docMk/>
          <pc:sldMk cId="101634109" sldId="448"/>
        </pc:sldMkLst>
        <pc:spChg chg="mod">
          <ac:chgData name="Bauwens Arne" userId="4139ceab-ed7e-424e-b998-23df40353ed2" providerId="ADAL" clId="{5AFC44DD-B76F-4669-BF71-FD61E2136016}" dt="2024-09-27T10:51:18.893" v="13607" actId="20577"/>
          <ac:spMkLst>
            <pc:docMk/>
            <pc:sldMk cId="101634109" sldId="448"/>
            <ac:spMk id="2" creationId="{54C97EAA-89DC-F859-66C7-5EA65A7B3454}"/>
          </ac:spMkLst>
        </pc:spChg>
        <pc:spChg chg="mod">
          <ac:chgData name="Bauwens Arne" userId="4139ceab-ed7e-424e-b998-23df40353ed2" providerId="ADAL" clId="{5AFC44DD-B76F-4669-BF71-FD61E2136016}" dt="2024-09-27T10:08:18.062" v="12938" actId="20577"/>
          <ac:spMkLst>
            <pc:docMk/>
            <pc:sldMk cId="101634109" sldId="448"/>
            <ac:spMk id="3" creationId="{C12B5DA8-33F6-F585-D378-1C6E1A7DF784}"/>
          </ac:spMkLst>
        </pc:spChg>
        <pc:picChg chg="add del">
          <ac:chgData name="Bauwens Arne" userId="4139ceab-ed7e-424e-b998-23df40353ed2" providerId="ADAL" clId="{5AFC44DD-B76F-4669-BF71-FD61E2136016}" dt="2024-09-27T10:52:00.431" v="13609" actId="478"/>
          <ac:picMkLst>
            <pc:docMk/>
            <pc:sldMk cId="101634109" sldId="448"/>
            <ac:picMk id="1026" creationId="{8C006C26-7861-572E-E308-6DEC4765EEFD}"/>
          </ac:picMkLst>
        </pc:picChg>
        <pc:picChg chg="add mod">
          <ac:chgData name="Bauwens Arne" userId="4139ceab-ed7e-424e-b998-23df40353ed2" providerId="ADAL" clId="{5AFC44DD-B76F-4669-BF71-FD61E2136016}" dt="2024-09-27T10:52:17.186" v="13615" actId="1076"/>
          <ac:picMkLst>
            <pc:docMk/>
            <pc:sldMk cId="101634109" sldId="448"/>
            <ac:picMk id="1028" creationId="{BEC647AE-8647-6771-C098-0418CF04EA62}"/>
          </ac:picMkLst>
        </pc:picChg>
        <pc:picChg chg="add mod">
          <ac:chgData name="Bauwens Arne" userId="4139ceab-ed7e-424e-b998-23df40353ed2" providerId="ADAL" clId="{5AFC44DD-B76F-4669-BF71-FD61E2136016}" dt="2024-09-27T10:52:20.157" v="13616" actId="1076"/>
          <ac:picMkLst>
            <pc:docMk/>
            <pc:sldMk cId="101634109" sldId="448"/>
            <ac:picMk id="1030" creationId="{B2B0255A-1877-9A4B-D358-61F0E98C88DF}"/>
          </ac:picMkLst>
        </pc:picChg>
        <pc:picChg chg="add mod">
          <ac:chgData name="Bauwens Arne" userId="4139ceab-ed7e-424e-b998-23df40353ed2" providerId="ADAL" clId="{5AFC44DD-B76F-4669-BF71-FD61E2136016}" dt="2024-09-27T10:52:28.167" v="13618" actId="1076"/>
          <ac:picMkLst>
            <pc:docMk/>
            <pc:sldMk cId="101634109" sldId="448"/>
            <ac:picMk id="1032" creationId="{7DFDB84D-B58D-A317-8B49-B9D9D3591BA7}"/>
          </ac:picMkLst>
        </pc:picChg>
        <pc:picChg chg="add mod">
          <ac:chgData name="Bauwens Arne" userId="4139ceab-ed7e-424e-b998-23df40353ed2" providerId="ADAL" clId="{5AFC44DD-B76F-4669-BF71-FD61E2136016}" dt="2024-09-27T10:52:48.839" v="13620" actId="1076"/>
          <ac:picMkLst>
            <pc:docMk/>
            <pc:sldMk cId="101634109" sldId="448"/>
            <ac:picMk id="1034" creationId="{4839A5CF-83A4-D229-487E-19B13CB8D5A7}"/>
          </ac:picMkLst>
        </pc:picChg>
      </pc:sldChg>
      <pc:sldChg chg="modSp add mod">
        <pc:chgData name="Bauwens Arne" userId="4139ceab-ed7e-424e-b998-23df40353ed2" providerId="ADAL" clId="{5AFC44DD-B76F-4669-BF71-FD61E2136016}" dt="2024-09-26T21:19:19.708" v="12542" actId="11"/>
        <pc:sldMkLst>
          <pc:docMk/>
          <pc:sldMk cId="2646606333" sldId="449"/>
        </pc:sldMkLst>
        <pc:spChg chg="mod">
          <ac:chgData name="Bauwens Arne" userId="4139ceab-ed7e-424e-b998-23df40353ed2" providerId="ADAL" clId="{5AFC44DD-B76F-4669-BF71-FD61E2136016}" dt="2024-09-26T21:19:19.708" v="12542" actId="11"/>
          <ac:spMkLst>
            <pc:docMk/>
            <pc:sldMk cId="2646606333" sldId="449"/>
            <ac:spMk id="2" creationId="{DC5673B6-5D1E-6E5D-D69A-6FAF32693A5A}"/>
          </ac:spMkLst>
        </pc:spChg>
      </pc:sldChg>
      <pc:sldChg chg="addSp delSp modSp new mod">
        <pc:chgData name="Bauwens Arne" userId="4139ceab-ed7e-424e-b998-23df40353ed2" providerId="ADAL" clId="{5AFC44DD-B76F-4669-BF71-FD61E2136016}" dt="2024-09-26T21:20:35.453" v="12587" actId="20577"/>
        <pc:sldMkLst>
          <pc:docMk/>
          <pc:sldMk cId="2024858706" sldId="450"/>
        </pc:sldMkLst>
        <pc:spChg chg="add del mod">
          <ac:chgData name="Bauwens Arne" userId="4139ceab-ed7e-424e-b998-23df40353ed2" providerId="ADAL" clId="{5AFC44DD-B76F-4669-BF71-FD61E2136016}" dt="2024-09-26T21:20:35.453" v="12587" actId="20577"/>
          <ac:spMkLst>
            <pc:docMk/>
            <pc:sldMk cId="2024858706" sldId="450"/>
            <ac:spMk id="2" creationId="{C987A0C8-873C-BA4D-65BC-1BC8AE1F0836}"/>
          </ac:spMkLst>
        </pc:spChg>
        <pc:spChg chg="mod">
          <ac:chgData name="Bauwens Arne" userId="4139ceab-ed7e-424e-b998-23df40353ed2" providerId="ADAL" clId="{5AFC44DD-B76F-4669-BF71-FD61E2136016}" dt="2024-09-26T21:19:54.281" v="12568" actId="20577"/>
          <ac:spMkLst>
            <pc:docMk/>
            <pc:sldMk cId="2024858706" sldId="450"/>
            <ac:spMk id="3" creationId="{A7140E42-1FC3-9816-DC2E-5B072D0102C9}"/>
          </ac:spMkLst>
        </pc:spChg>
        <pc:spChg chg="add del mod">
          <ac:chgData name="Bauwens Arne" userId="4139ceab-ed7e-424e-b998-23df40353ed2" providerId="ADAL" clId="{5AFC44DD-B76F-4669-BF71-FD61E2136016}" dt="2024-09-26T21:20:20.138" v="12579"/>
          <ac:spMkLst>
            <pc:docMk/>
            <pc:sldMk cId="2024858706" sldId="450"/>
            <ac:spMk id="6" creationId="{9DACC376-B85E-64B3-2A20-012F191C0615}"/>
          </ac:spMkLst>
        </pc:spChg>
      </pc:sldChg>
      <pc:sldChg chg="modSp add del mod">
        <pc:chgData name="Bauwens Arne" userId="4139ceab-ed7e-424e-b998-23df40353ed2" providerId="ADAL" clId="{5AFC44DD-B76F-4669-BF71-FD61E2136016}" dt="2024-09-27T11:09:05.954" v="13633" actId="47"/>
        <pc:sldMkLst>
          <pc:docMk/>
          <pc:sldMk cId="669370481" sldId="451"/>
        </pc:sldMkLst>
        <pc:spChg chg="mod">
          <ac:chgData name="Bauwens Arne" userId="4139ceab-ed7e-424e-b998-23df40353ed2" providerId="ADAL" clId="{5AFC44DD-B76F-4669-BF71-FD61E2136016}" dt="2024-09-26T21:26:22.070" v="12915" actId="20577"/>
          <ac:spMkLst>
            <pc:docMk/>
            <pc:sldMk cId="669370481" sldId="451"/>
            <ac:spMk id="2" creationId="{B58A1D46-61F0-C65E-8E11-246880BF0A72}"/>
          </ac:spMkLst>
        </pc:spChg>
      </pc:sldChg>
      <pc:sldChg chg="addSp delSp modSp new mod modAnim">
        <pc:chgData name="Bauwens Arne" userId="4139ceab-ed7e-424e-b998-23df40353ed2" providerId="ADAL" clId="{5AFC44DD-B76F-4669-BF71-FD61E2136016}" dt="2024-09-27T10:12:46.972" v="13027" actId="478"/>
        <pc:sldMkLst>
          <pc:docMk/>
          <pc:sldMk cId="4256247765" sldId="452"/>
        </pc:sldMkLst>
        <pc:spChg chg="del">
          <ac:chgData name="Bauwens Arne" userId="4139ceab-ed7e-424e-b998-23df40353ed2" providerId="ADAL" clId="{5AFC44DD-B76F-4669-BF71-FD61E2136016}" dt="2024-09-27T10:11:33.891" v="12950" actId="478"/>
          <ac:spMkLst>
            <pc:docMk/>
            <pc:sldMk cId="4256247765" sldId="452"/>
            <ac:spMk id="2" creationId="{2F649308-B8FB-54F8-AC3A-9331F683C704}"/>
          </ac:spMkLst>
        </pc:spChg>
        <pc:spChg chg="mod">
          <ac:chgData name="Bauwens Arne" userId="4139ceab-ed7e-424e-b998-23df40353ed2" providerId="ADAL" clId="{5AFC44DD-B76F-4669-BF71-FD61E2136016}" dt="2024-09-27T10:11:25.875" v="12947" actId="20577"/>
          <ac:spMkLst>
            <pc:docMk/>
            <pc:sldMk cId="4256247765" sldId="452"/>
            <ac:spMk id="3" creationId="{30BBF64A-08E0-6C96-5B59-BC24B97F2A4B}"/>
          </ac:spMkLst>
        </pc:spChg>
        <pc:spChg chg="mod">
          <ac:chgData name="Bauwens Arne" userId="4139ceab-ed7e-424e-b998-23df40353ed2" providerId="ADAL" clId="{5AFC44DD-B76F-4669-BF71-FD61E2136016}" dt="2024-09-27T10:11:27.621" v="12948"/>
          <ac:spMkLst>
            <pc:docMk/>
            <pc:sldMk cId="4256247765" sldId="452"/>
            <ac:spMk id="9" creationId="{BCA831D3-557E-E189-0610-1A4996CE6A0F}"/>
          </ac:spMkLst>
        </pc:spChg>
        <pc:spChg chg="mod">
          <ac:chgData name="Bauwens Arne" userId="4139ceab-ed7e-424e-b998-23df40353ed2" providerId="ADAL" clId="{5AFC44DD-B76F-4669-BF71-FD61E2136016}" dt="2024-09-27T10:11:27.621" v="12948"/>
          <ac:spMkLst>
            <pc:docMk/>
            <pc:sldMk cId="4256247765" sldId="452"/>
            <ac:spMk id="10" creationId="{BE0039DA-5A03-794B-543F-51E131C7B10B}"/>
          </ac:spMkLst>
        </pc:spChg>
        <pc:spChg chg="add mod">
          <ac:chgData name="Bauwens Arne" userId="4139ceab-ed7e-424e-b998-23df40353ed2" providerId="ADAL" clId="{5AFC44DD-B76F-4669-BF71-FD61E2136016}" dt="2024-09-27T10:11:27.621" v="12948"/>
          <ac:spMkLst>
            <pc:docMk/>
            <pc:sldMk cId="4256247765" sldId="452"/>
            <ac:spMk id="13" creationId="{FA6CE5B1-B9D6-ABD3-FACD-0BB64F033998}"/>
          </ac:spMkLst>
        </pc:spChg>
        <pc:spChg chg="mod">
          <ac:chgData name="Bauwens Arne" userId="4139ceab-ed7e-424e-b998-23df40353ed2" providerId="ADAL" clId="{5AFC44DD-B76F-4669-BF71-FD61E2136016}" dt="2024-09-27T10:12:02.955" v="12985" actId="1038"/>
          <ac:spMkLst>
            <pc:docMk/>
            <pc:sldMk cId="4256247765" sldId="452"/>
            <ac:spMk id="17" creationId="{3B731617-FC66-170F-B56D-A0121249E600}"/>
          </ac:spMkLst>
        </pc:spChg>
        <pc:spChg chg="mod">
          <ac:chgData name="Bauwens Arne" userId="4139ceab-ed7e-424e-b998-23df40353ed2" providerId="ADAL" clId="{5AFC44DD-B76F-4669-BF71-FD61E2136016}" dt="2024-09-27T10:11:46.899" v="12957" actId="403"/>
          <ac:spMkLst>
            <pc:docMk/>
            <pc:sldMk cId="4256247765" sldId="452"/>
            <ac:spMk id="18" creationId="{A3DFCC6D-8119-35E0-1B57-2753D811E985}"/>
          </ac:spMkLst>
        </pc:spChg>
        <pc:spChg chg="add del mod">
          <ac:chgData name="Bauwens Arne" userId="4139ceab-ed7e-424e-b998-23df40353ed2" providerId="ADAL" clId="{5AFC44DD-B76F-4669-BF71-FD61E2136016}" dt="2024-09-27T10:12:46.972" v="13027" actId="478"/>
          <ac:spMkLst>
            <pc:docMk/>
            <pc:sldMk cId="4256247765" sldId="452"/>
            <ac:spMk id="21" creationId="{A9182B69-C6AE-B78E-EEA0-2473FD440316}"/>
          </ac:spMkLst>
        </pc:spChg>
        <pc:grpChg chg="add mod">
          <ac:chgData name="Bauwens Arne" userId="4139ceab-ed7e-424e-b998-23df40353ed2" providerId="ADAL" clId="{5AFC44DD-B76F-4669-BF71-FD61E2136016}" dt="2024-09-27T10:11:27.621" v="12948"/>
          <ac:grpSpMkLst>
            <pc:docMk/>
            <pc:sldMk cId="4256247765" sldId="452"/>
            <ac:grpSpMk id="6" creationId="{7F3080BF-440E-25AA-4E12-A21DCFF0F47B}"/>
          </ac:grpSpMkLst>
        </pc:grpChg>
        <pc:grpChg chg="add mod">
          <ac:chgData name="Bauwens Arne" userId="4139ceab-ed7e-424e-b998-23df40353ed2" providerId="ADAL" clId="{5AFC44DD-B76F-4669-BF71-FD61E2136016}" dt="2024-09-27T10:11:42.485" v="12955" actId="14100"/>
          <ac:grpSpMkLst>
            <pc:docMk/>
            <pc:sldMk cId="4256247765" sldId="452"/>
            <ac:grpSpMk id="14" creationId="{845E0FD5-9643-5D27-6FC0-06F5E305BF0E}"/>
          </ac:grpSpMkLst>
        </pc:grpChg>
        <pc:picChg chg="add mod">
          <ac:chgData name="Bauwens Arne" userId="4139ceab-ed7e-424e-b998-23df40353ed2" providerId="ADAL" clId="{5AFC44DD-B76F-4669-BF71-FD61E2136016}" dt="2024-09-27T10:11:27.621" v="12948"/>
          <ac:picMkLst>
            <pc:docMk/>
            <pc:sldMk cId="4256247765" sldId="452"/>
            <ac:picMk id="11" creationId="{BC25CA1D-37ED-24E8-0072-DDE82254BE01}"/>
          </ac:picMkLst>
        </pc:picChg>
        <pc:picChg chg="add mod">
          <ac:chgData name="Bauwens Arne" userId="4139ceab-ed7e-424e-b998-23df40353ed2" providerId="ADAL" clId="{5AFC44DD-B76F-4669-BF71-FD61E2136016}" dt="2024-09-27T10:12:36.033" v="13026" actId="1076"/>
          <ac:picMkLst>
            <pc:docMk/>
            <pc:sldMk cId="4256247765" sldId="452"/>
            <ac:picMk id="19" creationId="{A5681EB0-5E18-493F-25EB-3CA2E4C14B15}"/>
          </ac:picMkLst>
        </pc:picChg>
        <pc:cxnChg chg="mod">
          <ac:chgData name="Bauwens Arne" userId="4139ceab-ed7e-424e-b998-23df40353ed2" providerId="ADAL" clId="{5AFC44DD-B76F-4669-BF71-FD61E2136016}" dt="2024-09-27T10:11:27.621" v="12948"/>
          <ac:cxnSpMkLst>
            <pc:docMk/>
            <pc:sldMk cId="4256247765" sldId="452"/>
            <ac:cxnSpMk id="7" creationId="{633AE619-9F1C-D895-BE47-AF8F720AE88F}"/>
          </ac:cxnSpMkLst>
        </pc:cxnChg>
        <pc:cxnChg chg="mod">
          <ac:chgData name="Bauwens Arne" userId="4139ceab-ed7e-424e-b998-23df40353ed2" providerId="ADAL" clId="{5AFC44DD-B76F-4669-BF71-FD61E2136016}" dt="2024-09-27T10:11:27.621" v="12948"/>
          <ac:cxnSpMkLst>
            <pc:docMk/>
            <pc:sldMk cId="4256247765" sldId="452"/>
            <ac:cxnSpMk id="8" creationId="{C6F88B21-DC28-4351-A2B5-8384E3AF51C6}"/>
          </ac:cxnSpMkLst>
        </pc:cxnChg>
        <pc:cxnChg chg="add mod">
          <ac:chgData name="Bauwens Arne" userId="4139ceab-ed7e-424e-b998-23df40353ed2" providerId="ADAL" clId="{5AFC44DD-B76F-4669-BF71-FD61E2136016}" dt="2024-09-27T10:11:27.621" v="12948"/>
          <ac:cxnSpMkLst>
            <pc:docMk/>
            <pc:sldMk cId="4256247765" sldId="452"/>
            <ac:cxnSpMk id="12" creationId="{0176BF60-4B92-DC50-E67B-DE53727A78C0}"/>
          </ac:cxnSpMkLst>
        </pc:cxnChg>
        <pc:cxnChg chg="mod">
          <ac:chgData name="Bauwens Arne" userId="4139ceab-ed7e-424e-b998-23df40353ed2" providerId="ADAL" clId="{5AFC44DD-B76F-4669-BF71-FD61E2136016}" dt="2024-09-27T10:12:25.442" v="13005" actId="1038"/>
          <ac:cxnSpMkLst>
            <pc:docMk/>
            <pc:sldMk cId="4256247765" sldId="452"/>
            <ac:cxnSpMk id="15" creationId="{3A028A1D-51B0-FAEA-1F07-F49F57020641}"/>
          </ac:cxnSpMkLst>
        </pc:cxnChg>
        <pc:cxnChg chg="mod">
          <ac:chgData name="Bauwens Arne" userId="4139ceab-ed7e-424e-b998-23df40353ed2" providerId="ADAL" clId="{5AFC44DD-B76F-4669-BF71-FD61E2136016}" dt="2024-09-27T10:12:25.442" v="13005" actId="1038"/>
          <ac:cxnSpMkLst>
            <pc:docMk/>
            <pc:sldMk cId="4256247765" sldId="452"/>
            <ac:cxnSpMk id="16" creationId="{579396F2-1D99-F8BB-A1C4-35B5CD118E6B}"/>
          </ac:cxnSpMkLst>
        </pc:cxnChg>
        <pc:cxnChg chg="add mod">
          <ac:chgData name="Bauwens Arne" userId="4139ceab-ed7e-424e-b998-23df40353ed2" providerId="ADAL" clId="{5AFC44DD-B76F-4669-BF71-FD61E2136016}" dt="2024-09-27T10:12:29.425" v="13025" actId="1037"/>
          <ac:cxnSpMkLst>
            <pc:docMk/>
            <pc:sldMk cId="4256247765" sldId="452"/>
            <ac:cxnSpMk id="20" creationId="{1B2DB49E-3F50-698A-37D3-56FEA696CCA2}"/>
          </ac:cxnSpMkLst>
        </pc:cxnChg>
      </pc:sldChg>
      <pc:sldChg chg="addSp modSp new mod">
        <pc:chgData name="Bauwens Arne" userId="4139ceab-ed7e-424e-b998-23df40353ed2" providerId="ADAL" clId="{5AFC44DD-B76F-4669-BF71-FD61E2136016}" dt="2024-09-27T10:20:24.766" v="13089" actId="403"/>
        <pc:sldMkLst>
          <pc:docMk/>
          <pc:sldMk cId="2246037397" sldId="453"/>
        </pc:sldMkLst>
        <pc:spChg chg="mod">
          <ac:chgData name="Bauwens Arne" userId="4139ceab-ed7e-424e-b998-23df40353ed2" providerId="ADAL" clId="{5AFC44DD-B76F-4669-BF71-FD61E2136016}" dt="2024-09-27T10:18:16.479" v="13051" actId="404"/>
          <ac:spMkLst>
            <pc:docMk/>
            <pc:sldMk cId="2246037397" sldId="453"/>
            <ac:spMk id="2" creationId="{07B4FF7C-E7AE-7629-2303-55613BDD7DCA}"/>
          </ac:spMkLst>
        </pc:spChg>
        <pc:spChg chg="mod">
          <ac:chgData name="Bauwens Arne" userId="4139ceab-ed7e-424e-b998-23df40353ed2" providerId="ADAL" clId="{5AFC44DD-B76F-4669-BF71-FD61E2136016}" dt="2024-09-27T10:18:04.038" v="13046" actId="20577"/>
          <ac:spMkLst>
            <pc:docMk/>
            <pc:sldMk cId="2246037397" sldId="453"/>
            <ac:spMk id="3" creationId="{BB03B10C-FECD-EA94-11DA-44A27B118332}"/>
          </ac:spMkLst>
        </pc:spChg>
        <pc:spChg chg="mod">
          <ac:chgData name="Bauwens Arne" userId="4139ceab-ed7e-424e-b998-23df40353ed2" providerId="ADAL" clId="{5AFC44DD-B76F-4669-BF71-FD61E2136016}" dt="2024-09-27T10:18:29.315" v="13054" actId="14100"/>
          <ac:spMkLst>
            <pc:docMk/>
            <pc:sldMk cId="2246037397" sldId="453"/>
            <ac:spMk id="8" creationId="{96E3CB2B-96A4-F309-7E1E-06DB8D14C3ED}"/>
          </ac:spMkLst>
        </pc:spChg>
        <pc:spChg chg="mod">
          <ac:chgData name="Bauwens Arne" userId="4139ceab-ed7e-424e-b998-23df40353ed2" providerId="ADAL" clId="{5AFC44DD-B76F-4669-BF71-FD61E2136016}" dt="2024-09-27T10:18:29.315" v="13054" actId="14100"/>
          <ac:spMkLst>
            <pc:docMk/>
            <pc:sldMk cId="2246037397" sldId="453"/>
            <ac:spMk id="10" creationId="{5616E203-2181-1AB3-4056-20F85685EB43}"/>
          </ac:spMkLst>
        </pc:spChg>
        <pc:spChg chg="mod">
          <ac:chgData name="Bauwens Arne" userId="4139ceab-ed7e-424e-b998-23df40353ed2" providerId="ADAL" clId="{5AFC44DD-B76F-4669-BF71-FD61E2136016}" dt="2024-09-27T10:18:29.315" v="13054" actId="14100"/>
          <ac:spMkLst>
            <pc:docMk/>
            <pc:sldMk cId="2246037397" sldId="453"/>
            <ac:spMk id="11" creationId="{68DDA819-C122-E198-6581-6E877FADC1C5}"/>
          </ac:spMkLst>
        </pc:spChg>
        <pc:spChg chg="mod">
          <ac:chgData name="Bauwens Arne" userId="4139ceab-ed7e-424e-b998-23df40353ed2" providerId="ADAL" clId="{5AFC44DD-B76F-4669-BF71-FD61E2136016}" dt="2024-09-27T10:20:17.126" v="13087" actId="403"/>
          <ac:spMkLst>
            <pc:docMk/>
            <pc:sldMk cId="2246037397" sldId="453"/>
            <ac:spMk id="16" creationId="{0D341951-A321-379C-B421-DABD99CE4D77}"/>
          </ac:spMkLst>
        </pc:spChg>
        <pc:spChg chg="mod">
          <ac:chgData name="Bauwens Arne" userId="4139ceab-ed7e-424e-b998-23df40353ed2" providerId="ADAL" clId="{5AFC44DD-B76F-4669-BF71-FD61E2136016}" dt="2024-09-27T10:18:29.315" v="13054" actId="14100"/>
          <ac:spMkLst>
            <pc:docMk/>
            <pc:sldMk cId="2246037397" sldId="453"/>
            <ac:spMk id="17" creationId="{FD87637D-4AD7-EE75-1C7B-325B2610C10A}"/>
          </ac:spMkLst>
        </pc:spChg>
        <pc:spChg chg="mod">
          <ac:chgData name="Bauwens Arne" userId="4139ceab-ed7e-424e-b998-23df40353ed2" providerId="ADAL" clId="{5AFC44DD-B76F-4669-BF71-FD61E2136016}" dt="2024-09-27T10:18:29.315" v="13054" actId="14100"/>
          <ac:spMkLst>
            <pc:docMk/>
            <pc:sldMk cId="2246037397" sldId="453"/>
            <ac:spMk id="18" creationId="{21637740-DBA3-2307-EA0B-F7376E14D429}"/>
          </ac:spMkLst>
        </pc:spChg>
        <pc:spChg chg="mod">
          <ac:chgData name="Bauwens Arne" userId="4139ceab-ed7e-424e-b998-23df40353ed2" providerId="ADAL" clId="{5AFC44DD-B76F-4669-BF71-FD61E2136016}" dt="2024-09-27T10:20:11.337" v="13081" actId="404"/>
          <ac:spMkLst>
            <pc:docMk/>
            <pc:sldMk cId="2246037397" sldId="453"/>
            <ac:spMk id="20" creationId="{84164212-D54F-B9E7-BC11-E7A5FA8395C6}"/>
          </ac:spMkLst>
        </pc:spChg>
        <pc:spChg chg="mod">
          <ac:chgData name="Bauwens Arne" userId="4139ceab-ed7e-424e-b998-23df40353ed2" providerId="ADAL" clId="{5AFC44DD-B76F-4669-BF71-FD61E2136016}" dt="2024-09-27T10:20:24.766" v="13089" actId="403"/>
          <ac:spMkLst>
            <pc:docMk/>
            <pc:sldMk cId="2246037397" sldId="453"/>
            <ac:spMk id="21" creationId="{96811785-4813-D019-4835-7926AA847765}"/>
          </ac:spMkLst>
        </pc:spChg>
        <pc:spChg chg="mod">
          <ac:chgData name="Bauwens Arne" userId="4139ceab-ed7e-424e-b998-23df40353ed2" providerId="ADAL" clId="{5AFC44DD-B76F-4669-BF71-FD61E2136016}" dt="2024-09-27T10:19:57.795" v="13072" actId="1076"/>
          <ac:spMkLst>
            <pc:docMk/>
            <pc:sldMk cId="2246037397" sldId="453"/>
            <ac:spMk id="22" creationId="{838FF8F4-86AE-70F6-724B-6E5D42423B2E}"/>
          </ac:spMkLst>
        </pc:spChg>
        <pc:grpChg chg="add mod">
          <ac:chgData name="Bauwens Arne" userId="4139ceab-ed7e-424e-b998-23df40353ed2" providerId="ADAL" clId="{5AFC44DD-B76F-4669-BF71-FD61E2136016}" dt="2024-09-27T10:18:35.928" v="13056" actId="14100"/>
          <ac:grpSpMkLst>
            <pc:docMk/>
            <pc:sldMk cId="2246037397" sldId="453"/>
            <ac:grpSpMk id="6" creationId="{14654907-91E8-7B81-8D50-0D4C2DDC1C85}"/>
          </ac:grpSpMkLst>
        </pc:grpChg>
        <pc:grpChg chg="mod">
          <ac:chgData name="Bauwens Arne" userId="4139ceab-ed7e-424e-b998-23df40353ed2" providerId="ADAL" clId="{5AFC44DD-B76F-4669-BF71-FD61E2136016}" dt="2024-09-27T10:18:29.315" v="13054" actId="14100"/>
          <ac:grpSpMkLst>
            <pc:docMk/>
            <pc:sldMk cId="2246037397" sldId="453"/>
            <ac:grpSpMk id="7" creationId="{531936EA-68DE-F9EB-9C3E-A011B4FCA7EA}"/>
          </ac:grpSpMkLst>
        </pc:grpChg>
        <pc:grpChg chg="mod">
          <ac:chgData name="Bauwens Arne" userId="4139ceab-ed7e-424e-b998-23df40353ed2" providerId="ADAL" clId="{5AFC44DD-B76F-4669-BF71-FD61E2136016}" dt="2024-09-27T10:18:29.315" v="13054" actId="14100"/>
          <ac:grpSpMkLst>
            <pc:docMk/>
            <pc:sldMk cId="2246037397" sldId="453"/>
            <ac:grpSpMk id="9" creationId="{B290E5D8-1AFF-5865-919F-F0B4FC297040}"/>
          </ac:grpSpMkLst>
        </pc:grpChg>
        <pc:grpChg chg="mod">
          <ac:chgData name="Bauwens Arne" userId="4139ceab-ed7e-424e-b998-23df40353ed2" providerId="ADAL" clId="{5AFC44DD-B76F-4669-BF71-FD61E2136016}" dt="2024-09-27T10:18:29.315" v="13054" actId="14100"/>
          <ac:grpSpMkLst>
            <pc:docMk/>
            <pc:sldMk cId="2246037397" sldId="453"/>
            <ac:grpSpMk id="15" creationId="{7E2DF5F4-D905-EAE8-22A2-B4471EEAB197}"/>
          </ac:grpSpMkLst>
        </pc:grpChg>
        <pc:picChg chg="add mod">
          <ac:chgData name="Bauwens Arne" userId="4139ceab-ed7e-424e-b998-23df40353ed2" providerId="ADAL" clId="{5AFC44DD-B76F-4669-BF71-FD61E2136016}" dt="2024-09-27T10:18:33.192" v="13055" actId="1076"/>
          <ac:picMkLst>
            <pc:docMk/>
            <pc:sldMk cId="2246037397" sldId="453"/>
            <ac:picMk id="23" creationId="{56328217-DC99-1759-BDC3-C715A0A4334D}"/>
          </ac:picMkLst>
        </pc:picChg>
        <pc:picChg chg="add mod">
          <ac:chgData name="Bauwens Arne" userId="4139ceab-ed7e-424e-b998-23df40353ed2" providerId="ADAL" clId="{5AFC44DD-B76F-4669-BF71-FD61E2136016}" dt="2024-09-27T10:18:33.192" v="13055" actId="1076"/>
          <ac:picMkLst>
            <pc:docMk/>
            <pc:sldMk cId="2246037397" sldId="453"/>
            <ac:picMk id="24" creationId="{D6FAFA27-B34C-C67E-430F-80BA57B4C069}"/>
          </ac:picMkLst>
        </pc:picChg>
        <pc:cxnChg chg="mod">
          <ac:chgData name="Bauwens Arne" userId="4139ceab-ed7e-424e-b998-23df40353ed2" providerId="ADAL" clId="{5AFC44DD-B76F-4669-BF71-FD61E2136016}" dt="2024-09-27T10:18:29.315" v="13054" actId="14100"/>
          <ac:cxnSpMkLst>
            <pc:docMk/>
            <pc:sldMk cId="2246037397" sldId="453"/>
            <ac:cxnSpMk id="12" creationId="{C99159AF-BF3D-100D-2EB6-14FC063AC8B5}"/>
          </ac:cxnSpMkLst>
        </pc:cxnChg>
        <pc:cxnChg chg="mod">
          <ac:chgData name="Bauwens Arne" userId="4139ceab-ed7e-424e-b998-23df40353ed2" providerId="ADAL" clId="{5AFC44DD-B76F-4669-BF71-FD61E2136016}" dt="2024-09-27T10:18:29.315" v="13054" actId="14100"/>
          <ac:cxnSpMkLst>
            <pc:docMk/>
            <pc:sldMk cId="2246037397" sldId="453"/>
            <ac:cxnSpMk id="13" creationId="{03537528-CEAD-7275-ABCB-05A7A3B8F505}"/>
          </ac:cxnSpMkLst>
        </pc:cxnChg>
        <pc:cxnChg chg="mod">
          <ac:chgData name="Bauwens Arne" userId="4139ceab-ed7e-424e-b998-23df40353ed2" providerId="ADAL" clId="{5AFC44DD-B76F-4669-BF71-FD61E2136016}" dt="2024-09-27T10:18:29.315" v="13054" actId="14100"/>
          <ac:cxnSpMkLst>
            <pc:docMk/>
            <pc:sldMk cId="2246037397" sldId="453"/>
            <ac:cxnSpMk id="14" creationId="{DC450047-D0BB-8C2A-A704-38A4A571CA59}"/>
          </ac:cxnSpMkLst>
        </pc:cxnChg>
        <pc:cxnChg chg="mod">
          <ac:chgData name="Bauwens Arne" userId="4139ceab-ed7e-424e-b998-23df40353ed2" providerId="ADAL" clId="{5AFC44DD-B76F-4669-BF71-FD61E2136016}" dt="2024-09-27T10:18:29.315" v="13054" actId="14100"/>
          <ac:cxnSpMkLst>
            <pc:docMk/>
            <pc:sldMk cId="2246037397" sldId="453"/>
            <ac:cxnSpMk id="19" creationId="{160817C7-BB54-A4A0-C0C1-86F1E59E079E}"/>
          </ac:cxnSpMkLst>
        </pc:cxnChg>
      </pc:sldChg>
      <pc:sldChg chg="addSp modSp new mod">
        <pc:chgData name="Bauwens Arne" userId="4139ceab-ed7e-424e-b998-23df40353ed2" providerId="ADAL" clId="{5AFC44DD-B76F-4669-BF71-FD61E2136016}" dt="2024-09-27T10:21:20.814" v="13130" actId="1076"/>
        <pc:sldMkLst>
          <pc:docMk/>
          <pc:sldMk cId="729381604" sldId="454"/>
        </pc:sldMkLst>
        <pc:spChg chg="mod">
          <ac:chgData name="Bauwens Arne" userId="4139ceab-ed7e-424e-b998-23df40353ed2" providerId="ADAL" clId="{5AFC44DD-B76F-4669-BF71-FD61E2136016}" dt="2024-09-27T10:20:55.741" v="13119" actId="403"/>
          <ac:spMkLst>
            <pc:docMk/>
            <pc:sldMk cId="729381604" sldId="454"/>
            <ac:spMk id="2" creationId="{CEA24D70-C565-5240-79C4-53D24D6ECCA5}"/>
          </ac:spMkLst>
        </pc:spChg>
        <pc:spChg chg="mod">
          <ac:chgData name="Bauwens Arne" userId="4139ceab-ed7e-424e-b998-23df40353ed2" providerId="ADAL" clId="{5AFC44DD-B76F-4669-BF71-FD61E2136016}" dt="2024-09-27T10:20:47.628" v="13115" actId="20577"/>
          <ac:spMkLst>
            <pc:docMk/>
            <pc:sldMk cId="729381604" sldId="454"/>
            <ac:spMk id="3" creationId="{48782899-5391-81A7-2387-09C39EE41A5B}"/>
          </ac:spMkLst>
        </pc:spChg>
        <pc:picChg chg="add mod">
          <ac:chgData name="Bauwens Arne" userId="4139ceab-ed7e-424e-b998-23df40353ed2" providerId="ADAL" clId="{5AFC44DD-B76F-4669-BF71-FD61E2136016}" dt="2024-09-27T10:21:19.628" v="13129" actId="1076"/>
          <ac:picMkLst>
            <pc:docMk/>
            <pc:sldMk cId="729381604" sldId="454"/>
            <ac:picMk id="6" creationId="{08577747-3D59-7850-F95C-8E399E887A99}"/>
          </ac:picMkLst>
        </pc:picChg>
        <pc:picChg chg="add mod">
          <ac:chgData name="Bauwens Arne" userId="4139ceab-ed7e-424e-b998-23df40353ed2" providerId="ADAL" clId="{5AFC44DD-B76F-4669-BF71-FD61E2136016}" dt="2024-09-27T10:21:20.814" v="13130" actId="1076"/>
          <ac:picMkLst>
            <pc:docMk/>
            <pc:sldMk cId="729381604" sldId="454"/>
            <ac:picMk id="7" creationId="{02BA8174-3B34-BE9A-9D47-8622291CB348}"/>
          </ac:picMkLst>
        </pc:picChg>
        <pc:picChg chg="add mod">
          <ac:chgData name="Bauwens Arne" userId="4139ceab-ed7e-424e-b998-23df40353ed2" providerId="ADAL" clId="{5AFC44DD-B76F-4669-BF71-FD61E2136016}" dt="2024-09-27T10:21:07.433" v="13123" actId="1076"/>
          <ac:picMkLst>
            <pc:docMk/>
            <pc:sldMk cId="729381604" sldId="454"/>
            <ac:picMk id="8" creationId="{C93D0185-C960-7F9E-81C4-E26A68977218}"/>
          </ac:picMkLst>
        </pc:picChg>
      </pc:sldChg>
      <pc:sldChg chg="addSp modSp new mod">
        <pc:chgData name="Bauwens Arne" userId="4139ceab-ed7e-424e-b998-23df40353ed2" providerId="ADAL" clId="{5AFC44DD-B76F-4669-BF71-FD61E2136016}" dt="2024-09-27T11:06:55.025" v="13631" actId="20577"/>
        <pc:sldMkLst>
          <pc:docMk/>
          <pc:sldMk cId="126946509" sldId="455"/>
        </pc:sldMkLst>
        <pc:spChg chg="mod">
          <ac:chgData name="Bauwens Arne" userId="4139ceab-ed7e-424e-b998-23df40353ed2" providerId="ADAL" clId="{5AFC44DD-B76F-4669-BF71-FD61E2136016}" dt="2024-09-27T11:06:55.025" v="13631" actId="20577"/>
          <ac:spMkLst>
            <pc:docMk/>
            <pc:sldMk cId="126946509" sldId="455"/>
            <ac:spMk id="2" creationId="{DEDDFC0E-4592-1EF7-91EB-10C77B92F0A0}"/>
          </ac:spMkLst>
        </pc:spChg>
        <pc:spChg chg="mod">
          <ac:chgData name="Bauwens Arne" userId="4139ceab-ed7e-424e-b998-23df40353ed2" providerId="ADAL" clId="{5AFC44DD-B76F-4669-BF71-FD61E2136016}" dt="2024-09-27T10:22:06.047" v="13143" actId="20577"/>
          <ac:spMkLst>
            <pc:docMk/>
            <pc:sldMk cId="126946509" sldId="455"/>
            <ac:spMk id="3" creationId="{4104B6A9-5099-40A1-41CC-5570BDEFAA97}"/>
          </ac:spMkLst>
        </pc:spChg>
        <pc:spChg chg="mod">
          <ac:chgData name="Bauwens Arne" userId="4139ceab-ed7e-424e-b998-23df40353ed2" providerId="ADAL" clId="{5AFC44DD-B76F-4669-BF71-FD61E2136016}" dt="2024-09-27T10:22:39.977" v="13150"/>
          <ac:spMkLst>
            <pc:docMk/>
            <pc:sldMk cId="126946509" sldId="455"/>
            <ac:spMk id="18" creationId="{7B7BFD8D-C831-AD28-388A-7E0D7F609B1B}"/>
          </ac:spMkLst>
        </pc:spChg>
        <pc:spChg chg="mod">
          <ac:chgData name="Bauwens Arne" userId="4139ceab-ed7e-424e-b998-23df40353ed2" providerId="ADAL" clId="{5AFC44DD-B76F-4669-BF71-FD61E2136016}" dt="2024-09-27T10:22:39.977" v="13150"/>
          <ac:spMkLst>
            <pc:docMk/>
            <pc:sldMk cId="126946509" sldId="455"/>
            <ac:spMk id="19" creationId="{E12124A0-F3C5-0B8F-5AAD-15C0D67332FF}"/>
          </ac:spMkLst>
        </pc:spChg>
        <pc:spChg chg="mod">
          <ac:chgData name="Bauwens Arne" userId="4139ceab-ed7e-424e-b998-23df40353ed2" providerId="ADAL" clId="{5AFC44DD-B76F-4669-BF71-FD61E2136016}" dt="2024-09-27T10:22:39.977" v="13150"/>
          <ac:spMkLst>
            <pc:docMk/>
            <pc:sldMk cId="126946509" sldId="455"/>
            <ac:spMk id="21" creationId="{C9C938F3-7B00-46B0-BFF0-97FEDC998D3F}"/>
          </ac:spMkLst>
        </pc:spChg>
        <pc:spChg chg="mod">
          <ac:chgData name="Bauwens Arne" userId="4139ceab-ed7e-424e-b998-23df40353ed2" providerId="ADAL" clId="{5AFC44DD-B76F-4669-BF71-FD61E2136016}" dt="2024-09-27T10:22:39.977" v="13150"/>
          <ac:spMkLst>
            <pc:docMk/>
            <pc:sldMk cId="126946509" sldId="455"/>
            <ac:spMk id="22" creationId="{42B6DFF3-3B4E-C5FE-4687-A124A7B0F28E}"/>
          </ac:spMkLst>
        </pc:spChg>
        <pc:spChg chg="mod">
          <ac:chgData name="Bauwens Arne" userId="4139ceab-ed7e-424e-b998-23df40353ed2" providerId="ADAL" clId="{5AFC44DD-B76F-4669-BF71-FD61E2136016}" dt="2024-09-27T10:22:39.977" v="13150"/>
          <ac:spMkLst>
            <pc:docMk/>
            <pc:sldMk cId="126946509" sldId="455"/>
            <ac:spMk id="24" creationId="{30BC04C5-482D-E51A-A731-42FC795F2449}"/>
          </ac:spMkLst>
        </pc:spChg>
        <pc:spChg chg="mod">
          <ac:chgData name="Bauwens Arne" userId="4139ceab-ed7e-424e-b998-23df40353ed2" providerId="ADAL" clId="{5AFC44DD-B76F-4669-BF71-FD61E2136016}" dt="2024-09-27T10:22:39.977" v="13150"/>
          <ac:spMkLst>
            <pc:docMk/>
            <pc:sldMk cId="126946509" sldId="455"/>
            <ac:spMk id="28" creationId="{196DEDE4-18BF-5C73-2940-C79B84EA3AA5}"/>
          </ac:spMkLst>
        </pc:spChg>
        <pc:grpChg chg="add mod">
          <ac:chgData name="Bauwens Arne" userId="4139ceab-ed7e-424e-b998-23df40353ed2" providerId="ADAL" clId="{5AFC44DD-B76F-4669-BF71-FD61E2136016}" dt="2024-09-27T10:22:44.903" v="13152" actId="14100"/>
          <ac:grpSpMkLst>
            <pc:docMk/>
            <pc:sldMk cId="126946509" sldId="455"/>
            <ac:grpSpMk id="6" creationId="{DDF8FF41-09DB-257D-76F6-73509F58D385}"/>
          </ac:grpSpMkLst>
        </pc:grpChg>
        <pc:grpChg chg="mod">
          <ac:chgData name="Bauwens Arne" userId="4139ceab-ed7e-424e-b998-23df40353ed2" providerId="ADAL" clId="{5AFC44DD-B76F-4669-BF71-FD61E2136016}" dt="2024-09-27T10:22:39.977" v="13150"/>
          <ac:grpSpMkLst>
            <pc:docMk/>
            <pc:sldMk cId="126946509" sldId="455"/>
            <ac:grpSpMk id="8" creationId="{F8924F36-3148-C283-26BD-2406C1EBAC56}"/>
          </ac:grpSpMkLst>
        </pc:grpChg>
        <pc:grpChg chg="mod">
          <ac:chgData name="Bauwens Arne" userId="4139ceab-ed7e-424e-b998-23df40353ed2" providerId="ADAL" clId="{5AFC44DD-B76F-4669-BF71-FD61E2136016}" dt="2024-09-27T10:22:39.977" v="13150"/>
          <ac:grpSpMkLst>
            <pc:docMk/>
            <pc:sldMk cId="126946509" sldId="455"/>
            <ac:grpSpMk id="9" creationId="{79FAE84F-BE57-594C-8142-3A9C77BDE4B3}"/>
          </ac:grpSpMkLst>
        </pc:grpChg>
        <pc:grpChg chg="mod">
          <ac:chgData name="Bauwens Arne" userId="4139ceab-ed7e-424e-b998-23df40353ed2" providerId="ADAL" clId="{5AFC44DD-B76F-4669-BF71-FD61E2136016}" dt="2024-09-27T10:22:39.977" v="13150"/>
          <ac:grpSpMkLst>
            <pc:docMk/>
            <pc:sldMk cId="126946509" sldId="455"/>
            <ac:grpSpMk id="10" creationId="{218A8846-8C8F-6212-17C9-E346A23015A9}"/>
          </ac:grpSpMkLst>
        </pc:grpChg>
        <pc:grpChg chg="mod">
          <ac:chgData name="Bauwens Arne" userId="4139ceab-ed7e-424e-b998-23df40353ed2" providerId="ADAL" clId="{5AFC44DD-B76F-4669-BF71-FD61E2136016}" dt="2024-09-27T10:22:39.977" v="13150"/>
          <ac:grpSpMkLst>
            <pc:docMk/>
            <pc:sldMk cId="126946509" sldId="455"/>
            <ac:grpSpMk id="17" creationId="{CC05F397-106A-7067-6736-B980E9B65F40}"/>
          </ac:grpSpMkLst>
        </pc:grpChg>
        <pc:grpChg chg="mod">
          <ac:chgData name="Bauwens Arne" userId="4139ceab-ed7e-424e-b998-23df40353ed2" providerId="ADAL" clId="{5AFC44DD-B76F-4669-BF71-FD61E2136016}" dt="2024-09-27T10:22:39.977" v="13150"/>
          <ac:grpSpMkLst>
            <pc:docMk/>
            <pc:sldMk cId="126946509" sldId="455"/>
            <ac:grpSpMk id="20" creationId="{968D1EFF-2607-189D-F32F-1F660B5BA461}"/>
          </ac:grpSpMkLst>
        </pc:grpChg>
        <pc:grpChg chg="mod">
          <ac:chgData name="Bauwens Arne" userId="4139ceab-ed7e-424e-b998-23df40353ed2" providerId="ADAL" clId="{5AFC44DD-B76F-4669-BF71-FD61E2136016}" dt="2024-09-27T10:22:39.977" v="13150"/>
          <ac:grpSpMkLst>
            <pc:docMk/>
            <pc:sldMk cId="126946509" sldId="455"/>
            <ac:grpSpMk id="23" creationId="{8904D0F8-3B4C-68EA-A4DE-9FA2B9F5F906}"/>
          </ac:grpSpMkLst>
        </pc:grpChg>
        <pc:cxnChg chg="mod">
          <ac:chgData name="Bauwens Arne" userId="4139ceab-ed7e-424e-b998-23df40353ed2" providerId="ADAL" clId="{5AFC44DD-B76F-4669-BF71-FD61E2136016}" dt="2024-09-27T10:22:39.977" v="13150"/>
          <ac:cxnSpMkLst>
            <pc:docMk/>
            <pc:sldMk cId="126946509" sldId="455"/>
            <ac:cxnSpMk id="7" creationId="{0E1111AF-C670-3220-25BE-14FD24ACD11A}"/>
          </ac:cxnSpMkLst>
        </pc:cxnChg>
        <pc:cxnChg chg="mod">
          <ac:chgData name="Bauwens Arne" userId="4139ceab-ed7e-424e-b998-23df40353ed2" providerId="ADAL" clId="{5AFC44DD-B76F-4669-BF71-FD61E2136016}" dt="2024-09-27T10:22:39.977" v="13150"/>
          <ac:cxnSpMkLst>
            <pc:docMk/>
            <pc:sldMk cId="126946509" sldId="455"/>
            <ac:cxnSpMk id="11" creationId="{5068BCA0-FCC2-AD91-69DF-5A5841B45FC3}"/>
          </ac:cxnSpMkLst>
        </pc:cxnChg>
        <pc:cxnChg chg="mod">
          <ac:chgData name="Bauwens Arne" userId="4139ceab-ed7e-424e-b998-23df40353ed2" providerId="ADAL" clId="{5AFC44DD-B76F-4669-BF71-FD61E2136016}" dt="2024-09-27T10:22:39.977" v="13150"/>
          <ac:cxnSpMkLst>
            <pc:docMk/>
            <pc:sldMk cId="126946509" sldId="455"/>
            <ac:cxnSpMk id="12" creationId="{9C0891B5-8282-BE05-3BA9-BC61382CF5BA}"/>
          </ac:cxnSpMkLst>
        </pc:cxnChg>
        <pc:cxnChg chg="mod">
          <ac:chgData name="Bauwens Arne" userId="4139ceab-ed7e-424e-b998-23df40353ed2" providerId="ADAL" clId="{5AFC44DD-B76F-4669-BF71-FD61E2136016}" dt="2024-09-27T10:22:39.977" v="13150"/>
          <ac:cxnSpMkLst>
            <pc:docMk/>
            <pc:sldMk cId="126946509" sldId="455"/>
            <ac:cxnSpMk id="13" creationId="{81FED222-372B-9158-D735-A5CAE5A4D535}"/>
          </ac:cxnSpMkLst>
        </pc:cxnChg>
        <pc:cxnChg chg="mod">
          <ac:chgData name="Bauwens Arne" userId="4139ceab-ed7e-424e-b998-23df40353ed2" providerId="ADAL" clId="{5AFC44DD-B76F-4669-BF71-FD61E2136016}" dt="2024-09-27T10:22:39.977" v="13150"/>
          <ac:cxnSpMkLst>
            <pc:docMk/>
            <pc:sldMk cId="126946509" sldId="455"/>
            <ac:cxnSpMk id="14" creationId="{93C44622-8023-1DD8-3F36-E5B7859837CB}"/>
          </ac:cxnSpMkLst>
        </pc:cxnChg>
        <pc:cxnChg chg="mod">
          <ac:chgData name="Bauwens Arne" userId="4139ceab-ed7e-424e-b998-23df40353ed2" providerId="ADAL" clId="{5AFC44DD-B76F-4669-BF71-FD61E2136016}" dt="2024-09-27T10:22:39.977" v="13150"/>
          <ac:cxnSpMkLst>
            <pc:docMk/>
            <pc:sldMk cId="126946509" sldId="455"/>
            <ac:cxnSpMk id="15" creationId="{45CB8ED5-AFF6-7B1F-DE3E-82EC1E348503}"/>
          </ac:cxnSpMkLst>
        </pc:cxnChg>
        <pc:cxnChg chg="mod">
          <ac:chgData name="Bauwens Arne" userId="4139ceab-ed7e-424e-b998-23df40353ed2" providerId="ADAL" clId="{5AFC44DD-B76F-4669-BF71-FD61E2136016}" dt="2024-09-27T10:22:39.977" v="13150"/>
          <ac:cxnSpMkLst>
            <pc:docMk/>
            <pc:sldMk cId="126946509" sldId="455"/>
            <ac:cxnSpMk id="16" creationId="{C8B97E5D-2FAF-012D-C905-13BE8789CCDF}"/>
          </ac:cxnSpMkLst>
        </pc:cxnChg>
        <pc:cxnChg chg="mod">
          <ac:chgData name="Bauwens Arne" userId="4139ceab-ed7e-424e-b998-23df40353ed2" providerId="ADAL" clId="{5AFC44DD-B76F-4669-BF71-FD61E2136016}" dt="2024-09-27T10:22:39.977" v="13150"/>
          <ac:cxnSpMkLst>
            <pc:docMk/>
            <pc:sldMk cId="126946509" sldId="455"/>
            <ac:cxnSpMk id="25" creationId="{D69EA493-DB49-6363-C6B3-6084F3802F03}"/>
          </ac:cxnSpMkLst>
        </pc:cxnChg>
        <pc:cxnChg chg="mod">
          <ac:chgData name="Bauwens Arne" userId="4139ceab-ed7e-424e-b998-23df40353ed2" providerId="ADAL" clId="{5AFC44DD-B76F-4669-BF71-FD61E2136016}" dt="2024-09-27T10:22:39.977" v="13150"/>
          <ac:cxnSpMkLst>
            <pc:docMk/>
            <pc:sldMk cId="126946509" sldId="455"/>
            <ac:cxnSpMk id="26" creationId="{A6325741-52F1-095B-9D44-C5C67782C438}"/>
          </ac:cxnSpMkLst>
        </pc:cxnChg>
        <pc:cxnChg chg="mod">
          <ac:chgData name="Bauwens Arne" userId="4139ceab-ed7e-424e-b998-23df40353ed2" providerId="ADAL" clId="{5AFC44DD-B76F-4669-BF71-FD61E2136016}" dt="2024-09-27T10:22:39.977" v="13150"/>
          <ac:cxnSpMkLst>
            <pc:docMk/>
            <pc:sldMk cId="126946509" sldId="455"/>
            <ac:cxnSpMk id="27" creationId="{2DAC1FEA-5B94-B084-8240-989CBFDF9652}"/>
          </ac:cxnSpMkLst>
        </pc:cxnChg>
      </pc:sldChg>
      <pc:sldChg chg="addSp modSp new mod">
        <pc:chgData name="Bauwens Arne" userId="4139ceab-ed7e-424e-b998-23df40353ed2" providerId="ADAL" clId="{5AFC44DD-B76F-4669-BF71-FD61E2136016}" dt="2024-09-27T10:24:07.978" v="13182" actId="14100"/>
        <pc:sldMkLst>
          <pc:docMk/>
          <pc:sldMk cId="3190368500" sldId="456"/>
        </pc:sldMkLst>
        <pc:spChg chg="mod">
          <ac:chgData name="Bauwens Arne" userId="4139ceab-ed7e-424e-b998-23df40353ed2" providerId="ADAL" clId="{5AFC44DD-B76F-4669-BF71-FD61E2136016}" dt="2024-09-27T10:23:40.549" v="13176" actId="12"/>
          <ac:spMkLst>
            <pc:docMk/>
            <pc:sldMk cId="3190368500" sldId="456"/>
            <ac:spMk id="2" creationId="{1372690B-0235-DED8-8F25-5E9A25659093}"/>
          </ac:spMkLst>
        </pc:spChg>
        <pc:spChg chg="mod">
          <ac:chgData name="Bauwens Arne" userId="4139ceab-ed7e-424e-b998-23df40353ed2" providerId="ADAL" clId="{5AFC44DD-B76F-4669-BF71-FD61E2136016}" dt="2024-09-27T10:23:23.850" v="13173" actId="20577"/>
          <ac:spMkLst>
            <pc:docMk/>
            <pc:sldMk cId="3190368500" sldId="456"/>
            <ac:spMk id="3" creationId="{3DC0ACEC-8814-50F5-20A6-C83ADF4D720A}"/>
          </ac:spMkLst>
        </pc:spChg>
        <pc:graphicFrameChg chg="add mod">
          <ac:chgData name="Bauwens Arne" userId="4139ceab-ed7e-424e-b998-23df40353ed2" providerId="ADAL" clId="{5AFC44DD-B76F-4669-BF71-FD61E2136016}" dt="2024-09-27T10:24:07.978" v="13182" actId="14100"/>
          <ac:graphicFrameMkLst>
            <pc:docMk/>
            <pc:sldMk cId="3190368500" sldId="456"/>
            <ac:graphicFrameMk id="6" creationId="{60FE6ED4-54DB-335C-6700-03FDB6DA4E65}"/>
          </ac:graphicFrameMkLst>
        </pc:graphicFrameChg>
      </pc:sldChg>
      <pc:sldChg chg="modSp new mod modNotesTx">
        <pc:chgData name="Bauwens Arne" userId="4139ceab-ed7e-424e-b998-23df40353ed2" providerId="ADAL" clId="{5AFC44DD-B76F-4669-BF71-FD61E2136016}" dt="2024-09-27T10:26:00.715" v="13199"/>
        <pc:sldMkLst>
          <pc:docMk/>
          <pc:sldMk cId="3946716756" sldId="457"/>
        </pc:sldMkLst>
        <pc:spChg chg="mod">
          <ac:chgData name="Bauwens Arne" userId="4139ceab-ed7e-424e-b998-23df40353ed2" providerId="ADAL" clId="{5AFC44DD-B76F-4669-BF71-FD61E2136016}" dt="2024-09-27T10:25:55.153" v="13198" actId="403"/>
          <ac:spMkLst>
            <pc:docMk/>
            <pc:sldMk cId="3946716756" sldId="457"/>
            <ac:spMk id="2" creationId="{85F17E1B-6ED4-0E81-32E2-49B838B7464E}"/>
          </ac:spMkLst>
        </pc:spChg>
        <pc:spChg chg="mod">
          <ac:chgData name="Bauwens Arne" userId="4139ceab-ed7e-424e-b998-23df40353ed2" providerId="ADAL" clId="{5AFC44DD-B76F-4669-BF71-FD61E2136016}" dt="2024-09-27T10:25:29.769" v="13191" actId="20577"/>
          <ac:spMkLst>
            <pc:docMk/>
            <pc:sldMk cId="3946716756" sldId="457"/>
            <ac:spMk id="3" creationId="{DB888363-5837-1ED7-EF4E-4CF52554149D}"/>
          </ac:spMkLst>
        </pc:spChg>
      </pc:sldChg>
      <pc:sldChg chg="addSp modSp new mod modNotesTx">
        <pc:chgData name="Bauwens Arne" userId="4139ceab-ed7e-424e-b998-23df40353ed2" providerId="ADAL" clId="{5AFC44DD-B76F-4669-BF71-FD61E2136016}" dt="2024-09-27T10:30:04.274" v="13278"/>
        <pc:sldMkLst>
          <pc:docMk/>
          <pc:sldMk cId="3186120925" sldId="458"/>
        </pc:sldMkLst>
        <pc:spChg chg="mod">
          <ac:chgData name="Bauwens Arne" userId="4139ceab-ed7e-424e-b998-23df40353ed2" providerId="ADAL" clId="{5AFC44DD-B76F-4669-BF71-FD61E2136016}" dt="2024-09-27T10:28:55.096" v="13274" actId="2710"/>
          <ac:spMkLst>
            <pc:docMk/>
            <pc:sldMk cId="3186120925" sldId="458"/>
            <ac:spMk id="2" creationId="{5AFB6950-D206-A903-EB11-96508BB3F71C}"/>
          </ac:spMkLst>
        </pc:spChg>
        <pc:spChg chg="mod">
          <ac:chgData name="Bauwens Arne" userId="4139ceab-ed7e-424e-b998-23df40353ed2" providerId="ADAL" clId="{5AFC44DD-B76F-4669-BF71-FD61E2136016}" dt="2024-09-27T10:29:01.880" v="13277" actId="5793"/>
          <ac:spMkLst>
            <pc:docMk/>
            <pc:sldMk cId="3186120925" sldId="458"/>
            <ac:spMk id="3" creationId="{DD463E31-141D-CD93-F434-D85A34ACD030}"/>
          </ac:spMkLst>
        </pc:spChg>
        <pc:spChg chg="add mod">
          <ac:chgData name="Bauwens Arne" userId="4139ceab-ed7e-424e-b998-23df40353ed2" providerId="ADAL" clId="{5AFC44DD-B76F-4669-BF71-FD61E2136016}" dt="2024-09-27T10:28:13.375" v="13269" actId="1076"/>
          <ac:spMkLst>
            <pc:docMk/>
            <pc:sldMk cId="3186120925" sldId="458"/>
            <ac:spMk id="8" creationId="{0AB9D02A-BC30-0094-E05D-7471F40DB767}"/>
          </ac:spMkLst>
        </pc:spChg>
        <pc:picChg chg="add mod">
          <ac:chgData name="Bauwens Arne" userId="4139ceab-ed7e-424e-b998-23df40353ed2" providerId="ADAL" clId="{5AFC44DD-B76F-4669-BF71-FD61E2136016}" dt="2024-09-27T10:28:13.375" v="13269" actId="1076"/>
          <ac:picMkLst>
            <pc:docMk/>
            <pc:sldMk cId="3186120925" sldId="458"/>
            <ac:picMk id="6" creationId="{5BB9878B-DBD4-E138-CDC0-8796630ED8F7}"/>
          </ac:picMkLst>
        </pc:picChg>
        <pc:picChg chg="add mod">
          <ac:chgData name="Bauwens Arne" userId="4139ceab-ed7e-424e-b998-23df40353ed2" providerId="ADAL" clId="{5AFC44DD-B76F-4669-BF71-FD61E2136016}" dt="2024-09-27T10:28:13.375" v="13269" actId="1076"/>
          <ac:picMkLst>
            <pc:docMk/>
            <pc:sldMk cId="3186120925" sldId="458"/>
            <ac:picMk id="7" creationId="{6D9FCBF6-2DF4-1E20-6310-7B8350EA85A6}"/>
          </ac:picMkLst>
        </pc:picChg>
      </pc:sldChg>
      <pc:sldChg chg="modSp add mod">
        <pc:chgData name="Bauwens Arne" userId="4139ceab-ed7e-424e-b998-23df40353ed2" providerId="ADAL" clId="{5AFC44DD-B76F-4669-BF71-FD61E2136016}" dt="2024-09-27T10:27:27.616" v="13235" actId="20577"/>
        <pc:sldMkLst>
          <pc:docMk/>
          <pc:sldMk cId="3196994469" sldId="459"/>
        </pc:sldMkLst>
        <pc:spChg chg="mod">
          <ac:chgData name="Bauwens Arne" userId="4139ceab-ed7e-424e-b998-23df40353ed2" providerId="ADAL" clId="{5AFC44DD-B76F-4669-BF71-FD61E2136016}" dt="2024-09-27T10:27:27.616" v="13235" actId="20577"/>
          <ac:spMkLst>
            <pc:docMk/>
            <pc:sldMk cId="3196994469" sldId="459"/>
            <ac:spMk id="2" creationId="{B58A1D46-61F0-C65E-8E11-246880BF0A72}"/>
          </ac:spMkLst>
        </pc:spChg>
      </pc:sldChg>
      <pc:sldChg chg="addSp modSp new mod">
        <pc:chgData name="Bauwens Arne" userId="4139ceab-ed7e-424e-b998-23df40353ed2" providerId="ADAL" clId="{5AFC44DD-B76F-4669-BF71-FD61E2136016}" dt="2024-09-27T10:30:48.211" v="13311" actId="1076"/>
        <pc:sldMkLst>
          <pc:docMk/>
          <pc:sldMk cId="4214055510" sldId="460"/>
        </pc:sldMkLst>
        <pc:spChg chg="mod">
          <ac:chgData name="Bauwens Arne" userId="4139ceab-ed7e-424e-b998-23df40353ed2" providerId="ADAL" clId="{5AFC44DD-B76F-4669-BF71-FD61E2136016}" dt="2024-09-27T10:30:34.277" v="13307" actId="20577"/>
          <ac:spMkLst>
            <pc:docMk/>
            <pc:sldMk cId="4214055510" sldId="460"/>
            <ac:spMk id="2" creationId="{725B5F9B-BA0A-9719-57EE-C777C3322FD0}"/>
          </ac:spMkLst>
        </pc:spChg>
        <pc:spChg chg="mod">
          <ac:chgData name="Bauwens Arne" userId="4139ceab-ed7e-424e-b998-23df40353ed2" providerId="ADAL" clId="{5AFC44DD-B76F-4669-BF71-FD61E2136016}" dt="2024-09-27T10:30:25.008" v="13304" actId="20577"/>
          <ac:spMkLst>
            <pc:docMk/>
            <pc:sldMk cId="4214055510" sldId="460"/>
            <ac:spMk id="3" creationId="{595B0C71-7FB8-5E9C-9C71-AA2BF42873A8}"/>
          </ac:spMkLst>
        </pc:spChg>
        <pc:picChg chg="add mod">
          <ac:chgData name="Bauwens Arne" userId="4139ceab-ed7e-424e-b998-23df40353ed2" providerId="ADAL" clId="{5AFC44DD-B76F-4669-BF71-FD61E2136016}" dt="2024-09-27T10:30:48.211" v="13311" actId="1076"/>
          <ac:picMkLst>
            <pc:docMk/>
            <pc:sldMk cId="4214055510" sldId="460"/>
            <ac:picMk id="6" creationId="{F4AC8F76-43C4-CEA7-5CE8-47BB266E5DEA}"/>
          </ac:picMkLst>
        </pc:picChg>
      </pc:sldChg>
      <pc:sldChg chg="addSp modSp new mod modNotesTx">
        <pc:chgData name="Bauwens Arne" userId="4139ceab-ed7e-424e-b998-23df40353ed2" providerId="ADAL" clId="{5AFC44DD-B76F-4669-BF71-FD61E2136016}" dt="2024-09-27T10:33:23.726" v="13427" actId="20577"/>
        <pc:sldMkLst>
          <pc:docMk/>
          <pc:sldMk cId="3598480659" sldId="461"/>
        </pc:sldMkLst>
        <pc:spChg chg="mod">
          <ac:chgData name="Bauwens Arne" userId="4139ceab-ed7e-424e-b998-23df40353ed2" providerId="ADAL" clId="{5AFC44DD-B76F-4669-BF71-FD61E2136016}" dt="2024-09-27T10:31:27.517" v="13318" actId="255"/>
          <ac:spMkLst>
            <pc:docMk/>
            <pc:sldMk cId="3598480659" sldId="461"/>
            <ac:spMk id="2" creationId="{DBDBA570-153B-80CF-570E-36CC444C6EB9}"/>
          </ac:spMkLst>
        </pc:spChg>
        <pc:spChg chg="mod">
          <ac:chgData name="Bauwens Arne" userId="4139ceab-ed7e-424e-b998-23df40353ed2" providerId="ADAL" clId="{5AFC44DD-B76F-4669-BF71-FD61E2136016}" dt="2024-09-27T10:31:55.609" v="13362" actId="20577"/>
          <ac:spMkLst>
            <pc:docMk/>
            <pc:sldMk cId="3598480659" sldId="461"/>
            <ac:spMk id="3" creationId="{768EBE48-2D40-5F66-96AD-44E87A58CA51}"/>
          </ac:spMkLst>
        </pc:spChg>
        <pc:spChg chg="add mod">
          <ac:chgData name="Bauwens Arne" userId="4139ceab-ed7e-424e-b998-23df40353ed2" providerId="ADAL" clId="{5AFC44DD-B76F-4669-BF71-FD61E2136016}" dt="2024-09-27T10:32:17.001" v="13385" actId="1076"/>
          <ac:spMkLst>
            <pc:docMk/>
            <pc:sldMk cId="3598480659" sldId="461"/>
            <ac:spMk id="8" creationId="{E9CD502E-7B0A-831C-A35D-5F3F096E4234}"/>
          </ac:spMkLst>
        </pc:spChg>
        <pc:spChg chg="add mod">
          <ac:chgData name="Bauwens Arne" userId="4139ceab-ed7e-424e-b998-23df40353ed2" providerId="ADAL" clId="{5AFC44DD-B76F-4669-BF71-FD61E2136016}" dt="2024-09-27T10:32:29.010" v="13388" actId="1076"/>
          <ac:spMkLst>
            <pc:docMk/>
            <pc:sldMk cId="3598480659" sldId="461"/>
            <ac:spMk id="9" creationId="{73A76E4F-8EAA-FB52-3051-C353D06377F5}"/>
          </ac:spMkLst>
        </pc:spChg>
        <pc:spChg chg="add mod">
          <ac:chgData name="Bauwens Arne" userId="4139ceab-ed7e-424e-b998-23df40353ed2" providerId="ADAL" clId="{5AFC44DD-B76F-4669-BF71-FD61E2136016}" dt="2024-09-27T10:32:44.233" v="13393" actId="1076"/>
          <ac:spMkLst>
            <pc:docMk/>
            <pc:sldMk cId="3598480659" sldId="461"/>
            <ac:spMk id="10" creationId="{F6DB1AEE-E468-2FDB-72B7-D6A1980646A8}"/>
          </ac:spMkLst>
        </pc:spChg>
        <pc:picChg chg="add mod">
          <ac:chgData name="Bauwens Arne" userId="4139ceab-ed7e-424e-b998-23df40353ed2" providerId="ADAL" clId="{5AFC44DD-B76F-4669-BF71-FD61E2136016}" dt="2024-09-27T10:31:37.815" v="13323" actId="1076"/>
          <ac:picMkLst>
            <pc:docMk/>
            <pc:sldMk cId="3598480659" sldId="461"/>
            <ac:picMk id="6" creationId="{BC883294-2C19-63A8-1CAD-C608B00C80C7}"/>
          </ac:picMkLst>
        </pc:picChg>
        <pc:picChg chg="add mod">
          <ac:chgData name="Bauwens Arne" userId="4139ceab-ed7e-424e-b998-23df40353ed2" providerId="ADAL" clId="{5AFC44DD-B76F-4669-BF71-FD61E2136016}" dt="2024-09-27T10:32:08.183" v="13381" actId="1035"/>
          <ac:picMkLst>
            <pc:docMk/>
            <pc:sldMk cId="3598480659" sldId="461"/>
            <ac:picMk id="7" creationId="{CB846811-EF2E-7AED-90B0-29ADB6DE1FC9}"/>
          </ac:picMkLst>
        </pc:picChg>
      </pc:sldChg>
      <pc:sldChg chg="addSp modSp new mod">
        <pc:chgData name="Bauwens Arne" userId="4139ceab-ed7e-424e-b998-23df40353ed2" providerId="ADAL" clId="{5AFC44DD-B76F-4669-BF71-FD61E2136016}" dt="2024-09-27T10:34:45.386" v="13467" actId="115"/>
        <pc:sldMkLst>
          <pc:docMk/>
          <pc:sldMk cId="243335806" sldId="462"/>
        </pc:sldMkLst>
        <pc:spChg chg="mod">
          <ac:chgData name="Bauwens Arne" userId="4139ceab-ed7e-424e-b998-23df40353ed2" providerId="ADAL" clId="{5AFC44DD-B76F-4669-BF71-FD61E2136016}" dt="2024-09-27T10:34:45.386" v="13467" actId="115"/>
          <ac:spMkLst>
            <pc:docMk/>
            <pc:sldMk cId="243335806" sldId="462"/>
            <ac:spMk id="2" creationId="{7EC90CE5-383D-1064-1286-48330F0F3A8C}"/>
          </ac:spMkLst>
        </pc:spChg>
        <pc:spChg chg="mod">
          <ac:chgData name="Bauwens Arne" userId="4139ceab-ed7e-424e-b998-23df40353ed2" providerId="ADAL" clId="{5AFC44DD-B76F-4669-BF71-FD61E2136016}" dt="2024-09-27T10:33:50.352" v="13444" actId="20577"/>
          <ac:spMkLst>
            <pc:docMk/>
            <pc:sldMk cId="243335806" sldId="462"/>
            <ac:spMk id="3" creationId="{C7910F30-158B-D847-7E81-2B6F4CAB1404}"/>
          </ac:spMkLst>
        </pc:spChg>
        <pc:spChg chg="add mod">
          <ac:chgData name="Bauwens Arne" userId="4139ceab-ed7e-424e-b998-23df40353ed2" providerId="ADAL" clId="{5AFC44DD-B76F-4669-BF71-FD61E2136016}" dt="2024-09-27T10:34:39.762" v="13466" actId="14100"/>
          <ac:spMkLst>
            <pc:docMk/>
            <pc:sldMk cId="243335806" sldId="462"/>
            <ac:spMk id="7" creationId="{8CF351C9-4991-3D7D-8019-D5B212AC5FF2}"/>
          </ac:spMkLst>
        </pc:spChg>
        <pc:picChg chg="add mod">
          <ac:chgData name="Bauwens Arne" userId="4139ceab-ed7e-424e-b998-23df40353ed2" providerId="ADAL" clId="{5AFC44DD-B76F-4669-BF71-FD61E2136016}" dt="2024-09-27T10:34:24.545" v="13460" actId="1076"/>
          <ac:picMkLst>
            <pc:docMk/>
            <pc:sldMk cId="243335806" sldId="462"/>
            <ac:picMk id="6" creationId="{505727C2-B7F9-3F44-2903-61FA06F6E774}"/>
          </ac:picMkLst>
        </pc:picChg>
      </pc:sldChg>
      <pc:sldChg chg="addSp modSp new mod">
        <pc:chgData name="Bauwens Arne" userId="4139ceab-ed7e-424e-b998-23df40353ed2" providerId="ADAL" clId="{5AFC44DD-B76F-4669-BF71-FD61E2136016}" dt="2024-09-27T10:35:30.013" v="13482" actId="1076"/>
        <pc:sldMkLst>
          <pc:docMk/>
          <pc:sldMk cId="1260865345" sldId="463"/>
        </pc:sldMkLst>
        <pc:spChg chg="mod">
          <ac:chgData name="Bauwens Arne" userId="4139ceab-ed7e-424e-b998-23df40353ed2" providerId="ADAL" clId="{5AFC44DD-B76F-4669-BF71-FD61E2136016}" dt="2024-09-27T10:35:04.177" v="13473" actId="403"/>
          <ac:spMkLst>
            <pc:docMk/>
            <pc:sldMk cId="1260865345" sldId="463"/>
            <ac:spMk id="2" creationId="{4352E3A2-27DD-3EDA-A565-6853938D0517}"/>
          </ac:spMkLst>
        </pc:spChg>
        <pc:spChg chg="mod">
          <ac:chgData name="Bauwens Arne" userId="4139ceab-ed7e-424e-b998-23df40353ed2" providerId="ADAL" clId="{5AFC44DD-B76F-4669-BF71-FD61E2136016}" dt="2024-09-27T10:35:00.887" v="13470"/>
          <ac:spMkLst>
            <pc:docMk/>
            <pc:sldMk cId="1260865345" sldId="463"/>
            <ac:spMk id="3" creationId="{D8D1E6A9-574E-388A-8873-FC8F26F123E9}"/>
          </ac:spMkLst>
        </pc:spChg>
        <pc:spChg chg="add mod">
          <ac:chgData name="Bauwens Arne" userId="4139ceab-ed7e-424e-b998-23df40353ed2" providerId="ADAL" clId="{5AFC44DD-B76F-4669-BF71-FD61E2136016}" dt="2024-09-27T10:35:30.013" v="13482" actId="1076"/>
          <ac:spMkLst>
            <pc:docMk/>
            <pc:sldMk cId="1260865345" sldId="463"/>
            <ac:spMk id="7" creationId="{A9FF5BFA-34BC-D2DC-6C62-142F05809F0C}"/>
          </ac:spMkLst>
        </pc:spChg>
        <pc:picChg chg="add mod">
          <ac:chgData name="Bauwens Arne" userId="4139ceab-ed7e-424e-b998-23df40353ed2" providerId="ADAL" clId="{5AFC44DD-B76F-4669-BF71-FD61E2136016}" dt="2024-09-27T10:35:15.401" v="13477" actId="1076"/>
          <ac:picMkLst>
            <pc:docMk/>
            <pc:sldMk cId="1260865345" sldId="463"/>
            <ac:picMk id="6" creationId="{BD4A1E36-2315-8860-03D6-57C90F608A77}"/>
          </ac:picMkLst>
        </pc:picChg>
      </pc:sldChg>
      <pc:sldMasterChg chg="delSldLayout">
        <pc:chgData name="Bauwens Arne" userId="4139ceab-ed7e-424e-b998-23df40353ed2" providerId="ADAL" clId="{5AFC44DD-B76F-4669-BF71-FD61E2136016}" dt="2024-09-22T19:36:49.055" v="6918" actId="47"/>
        <pc:sldMasterMkLst>
          <pc:docMk/>
          <pc:sldMasterMk cId="2587856834" sldId="2147483672"/>
        </pc:sldMasterMkLst>
        <pc:sldLayoutChg chg="del">
          <pc:chgData name="Bauwens Arne" userId="4139ceab-ed7e-424e-b998-23df40353ed2" providerId="ADAL" clId="{5AFC44DD-B76F-4669-BF71-FD61E2136016}" dt="2024-09-22T17:56:28.142" v="3699" actId="47"/>
          <pc:sldLayoutMkLst>
            <pc:docMk/>
            <pc:sldMasterMk cId="2587856834" sldId="2147483672"/>
            <pc:sldLayoutMk cId="1075174748" sldId="2147483765"/>
          </pc:sldLayoutMkLst>
        </pc:sldLayoutChg>
        <pc:sldLayoutChg chg="del">
          <pc:chgData name="Bauwens Arne" userId="4139ceab-ed7e-424e-b998-23df40353ed2" providerId="ADAL" clId="{5AFC44DD-B76F-4669-BF71-FD61E2136016}" dt="2024-09-22T19:36:49.055" v="6918" actId="47"/>
          <pc:sldLayoutMkLst>
            <pc:docMk/>
            <pc:sldMasterMk cId="2587856834" sldId="2147483672"/>
            <pc:sldLayoutMk cId="3682420258" sldId="2147483765"/>
          </pc:sldLayoutMkLst>
        </pc:sldLayoutChg>
      </pc:sldMasterChg>
    </pc:docChg>
  </pc:docChgLst>
  <pc:docChgLst>
    <pc:chgData name="Van Ryckeghem Jurgen" userId="9c3e690f-41c2-4235-95ef-4b3529d5ed3d" providerId="ADAL" clId="{1A4B7620-3607-4B80-AEC5-F7666A85AF6F}"/>
    <pc:docChg chg="undo custSel addSld delSld modSld sldOrd modMainMaster">
      <pc:chgData name="Van Ryckeghem Jurgen" userId="9c3e690f-41c2-4235-95ef-4b3529d5ed3d" providerId="ADAL" clId="{1A4B7620-3607-4B80-AEC5-F7666A85AF6F}" dt="2023-11-26T22:33:40.911" v="3484" actId="1076"/>
      <pc:docMkLst>
        <pc:docMk/>
      </pc:docMkLst>
      <pc:sldChg chg="modSp mod">
        <pc:chgData name="Van Ryckeghem Jurgen" userId="9c3e690f-41c2-4235-95ef-4b3529d5ed3d" providerId="ADAL" clId="{1A4B7620-3607-4B80-AEC5-F7666A85AF6F}" dt="2023-11-24T10:27:22.660" v="1631" actId="20577"/>
        <pc:sldMkLst>
          <pc:docMk/>
          <pc:sldMk cId="509333184" sldId="303"/>
        </pc:sldMkLst>
        <pc:spChg chg="mod">
          <ac:chgData name="Van Ryckeghem Jurgen" userId="9c3e690f-41c2-4235-95ef-4b3529d5ed3d" providerId="ADAL" clId="{1A4B7620-3607-4B80-AEC5-F7666A85AF6F}" dt="2023-11-24T10:27:22.660" v="1631" actId="20577"/>
          <ac:spMkLst>
            <pc:docMk/>
            <pc:sldMk cId="509333184" sldId="303"/>
            <ac:spMk id="3" creationId="{F404A826-3FEB-DAB8-868C-86E48EF92EA8}"/>
          </ac:spMkLst>
        </pc:spChg>
      </pc:sldChg>
      <pc:sldChg chg="modSp mod">
        <pc:chgData name="Van Ryckeghem Jurgen" userId="9c3e690f-41c2-4235-95ef-4b3529d5ed3d" providerId="ADAL" clId="{1A4B7620-3607-4B80-AEC5-F7666A85AF6F}" dt="2023-11-24T10:30:48.902" v="1662" actId="5793"/>
        <pc:sldMkLst>
          <pc:docMk/>
          <pc:sldMk cId="2715494778" sldId="305"/>
        </pc:sldMkLst>
        <pc:spChg chg="mod">
          <ac:chgData name="Van Ryckeghem Jurgen" userId="9c3e690f-41c2-4235-95ef-4b3529d5ed3d" providerId="ADAL" clId="{1A4B7620-3607-4B80-AEC5-F7666A85AF6F}" dt="2023-11-24T10:30:48.902" v="1662" actId="5793"/>
          <ac:spMkLst>
            <pc:docMk/>
            <pc:sldMk cId="2715494778" sldId="305"/>
            <ac:spMk id="2" creationId="{7347230C-1131-CF15-2751-76C52A4451F8}"/>
          </ac:spMkLst>
        </pc:spChg>
      </pc:sldChg>
      <pc:sldChg chg="addSp modSp add mod">
        <pc:chgData name="Van Ryckeghem Jurgen" userId="9c3e690f-41c2-4235-95ef-4b3529d5ed3d" providerId="ADAL" clId="{1A4B7620-3607-4B80-AEC5-F7666A85AF6F}" dt="2023-11-24T10:35:10.901" v="1781" actId="20577"/>
        <pc:sldMkLst>
          <pc:docMk/>
          <pc:sldMk cId="2532856070" sldId="306"/>
        </pc:sldMkLst>
        <pc:spChg chg="mod">
          <ac:chgData name="Van Ryckeghem Jurgen" userId="9c3e690f-41c2-4235-95ef-4b3529d5ed3d" providerId="ADAL" clId="{1A4B7620-3607-4B80-AEC5-F7666A85AF6F}" dt="2023-11-24T10:34:08.773" v="1733" actId="20577"/>
          <ac:spMkLst>
            <pc:docMk/>
            <pc:sldMk cId="2532856070" sldId="306"/>
            <ac:spMk id="2" creationId="{7347230C-1131-CF15-2751-76C52A4451F8}"/>
          </ac:spMkLst>
        </pc:spChg>
        <pc:spChg chg="mod">
          <ac:chgData name="Van Ryckeghem Jurgen" userId="9c3e690f-41c2-4235-95ef-4b3529d5ed3d" providerId="ADAL" clId="{1A4B7620-3607-4B80-AEC5-F7666A85AF6F}" dt="2023-11-24T10:35:10.901" v="1781" actId="20577"/>
          <ac:spMkLst>
            <pc:docMk/>
            <pc:sldMk cId="2532856070" sldId="306"/>
            <ac:spMk id="3" creationId="{737CCFE3-A536-3F63-5B74-29763B7A7B65}"/>
          </ac:spMkLst>
        </pc:spChg>
        <pc:spChg chg="mod">
          <ac:chgData name="Van Ryckeghem Jurgen" userId="9c3e690f-41c2-4235-95ef-4b3529d5ed3d" providerId="ADAL" clId="{1A4B7620-3607-4B80-AEC5-F7666A85AF6F}" dt="2023-11-24T10:34:47.527" v="1748" actId="404"/>
          <ac:spMkLst>
            <pc:docMk/>
            <pc:sldMk cId="2532856070" sldId="306"/>
            <ac:spMk id="12" creationId="{6A0ECB2F-3F62-9AEE-74FC-4D36362A176E}"/>
          </ac:spMkLst>
        </pc:spChg>
        <pc:spChg chg="mod">
          <ac:chgData name="Van Ryckeghem Jurgen" userId="9c3e690f-41c2-4235-95ef-4b3529d5ed3d" providerId="ADAL" clId="{1A4B7620-3607-4B80-AEC5-F7666A85AF6F}" dt="2023-11-24T10:34:47.527" v="1748" actId="404"/>
          <ac:spMkLst>
            <pc:docMk/>
            <pc:sldMk cId="2532856070" sldId="306"/>
            <ac:spMk id="16" creationId="{E898470E-8A65-951B-4E05-4A54CF87EE69}"/>
          </ac:spMkLst>
        </pc:spChg>
        <pc:spChg chg="mod">
          <ac:chgData name="Van Ryckeghem Jurgen" userId="9c3e690f-41c2-4235-95ef-4b3529d5ed3d" providerId="ADAL" clId="{1A4B7620-3607-4B80-AEC5-F7666A85AF6F}" dt="2023-11-24T10:34:47.527" v="1748" actId="404"/>
          <ac:spMkLst>
            <pc:docMk/>
            <pc:sldMk cId="2532856070" sldId="306"/>
            <ac:spMk id="19" creationId="{6AD5EFB0-FC6F-E97D-18BC-EE8EA01C223C}"/>
          </ac:spMkLst>
        </pc:spChg>
        <pc:spChg chg="mod">
          <ac:chgData name="Van Ryckeghem Jurgen" userId="9c3e690f-41c2-4235-95ef-4b3529d5ed3d" providerId="ADAL" clId="{1A4B7620-3607-4B80-AEC5-F7666A85AF6F}" dt="2023-11-24T10:34:47.527" v="1748" actId="404"/>
          <ac:spMkLst>
            <pc:docMk/>
            <pc:sldMk cId="2532856070" sldId="306"/>
            <ac:spMk id="20" creationId="{5EF5D006-9822-B11A-2969-25C54365440E}"/>
          </ac:spMkLst>
        </pc:spChg>
        <pc:spChg chg="mod">
          <ac:chgData name="Van Ryckeghem Jurgen" userId="9c3e690f-41c2-4235-95ef-4b3529d5ed3d" providerId="ADAL" clId="{1A4B7620-3607-4B80-AEC5-F7666A85AF6F}" dt="2023-11-24T10:34:47.527" v="1748" actId="404"/>
          <ac:spMkLst>
            <pc:docMk/>
            <pc:sldMk cId="2532856070" sldId="306"/>
            <ac:spMk id="21" creationId="{78417C2B-02C1-A749-446F-4CA4D4A123C1}"/>
          </ac:spMkLst>
        </pc:spChg>
        <pc:spChg chg="mod">
          <ac:chgData name="Van Ryckeghem Jurgen" userId="9c3e690f-41c2-4235-95ef-4b3529d5ed3d" providerId="ADAL" clId="{1A4B7620-3607-4B80-AEC5-F7666A85AF6F}" dt="2023-11-24T10:34:47.527" v="1748" actId="404"/>
          <ac:spMkLst>
            <pc:docMk/>
            <pc:sldMk cId="2532856070" sldId="306"/>
            <ac:spMk id="22" creationId="{FB9B3E9B-8C48-B625-6480-AB6A4A455649}"/>
          </ac:spMkLst>
        </pc:spChg>
        <pc:spChg chg="mod">
          <ac:chgData name="Van Ryckeghem Jurgen" userId="9c3e690f-41c2-4235-95ef-4b3529d5ed3d" providerId="ADAL" clId="{1A4B7620-3607-4B80-AEC5-F7666A85AF6F}" dt="2023-11-24T10:34:47.527" v="1748" actId="404"/>
          <ac:spMkLst>
            <pc:docMk/>
            <pc:sldMk cId="2532856070" sldId="306"/>
            <ac:spMk id="23" creationId="{3836DA6D-6A0E-8A78-071C-6F94FDA8A280}"/>
          </ac:spMkLst>
        </pc:spChg>
        <pc:spChg chg="mod">
          <ac:chgData name="Van Ryckeghem Jurgen" userId="9c3e690f-41c2-4235-95ef-4b3529d5ed3d" providerId="ADAL" clId="{1A4B7620-3607-4B80-AEC5-F7666A85AF6F}" dt="2023-11-24T10:34:47.527" v="1748" actId="404"/>
          <ac:spMkLst>
            <pc:docMk/>
            <pc:sldMk cId="2532856070" sldId="306"/>
            <ac:spMk id="26" creationId="{2428BAE9-048E-9359-7E7B-8C22FD56008C}"/>
          </ac:spMkLst>
        </pc:spChg>
        <pc:spChg chg="mod">
          <ac:chgData name="Van Ryckeghem Jurgen" userId="9c3e690f-41c2-4235-95ef-4b3529d5ed3d" providerId="ADAL" clId="{1A4B7620-3607-4B80-AEC5-F7666A85AF6F}" dt="2023-11-24T10:34:18.672" v="1739" actId="403"/>
          <ac:spMkLst>
            <pc:docMk/>
            <pc:sldMk cId="2532856070" sldId="306"/>
            <ac:spMk id="29" creationId="{0481B10D-D045-51EE-BC13-A89B7F2D13DC}"/>
          </ac:spMkLst>
        </pc:spChg>
        <pc:spChg chg="mod">
          <ac:chgData name="Van Ryckeghem Jurgen" userId="9c3e690f-41c2-4235-95ef-4b3529d5ed3d" providerId="ADAL" clId="{1A4B7620-3607-4B80-AEC5-F7666A85AF6F}" dt="2023-11-24T10:34:18.672" v="1739" actId="403"/>
          <ac:spMkLst>
            <pc:docMk/>
            <pc:sldMk cId="2532856070" sldId="306"/>
            <ac:spMk id="30" creationId="{FEA864D3-411E-77C7-821C-F22043E95D96}"/>
          </ac:spMkLst>
        </pc:spChg>
        <pc:spChg chg="mod">
          <ac:chgData name="Van Ryckeghem Jurgen" userId="9c3e690f-41c2-4235-95ef-4b3529d5ed3d" providerId="ADAL" clId="{1A4B7620-3607-4B80-AEC5-F7666A85AF6F}" dt="2023-11-24T10:34:18.672" v="1739" actId="403"/>
          <ac:spMkLst>
            <pc:docMk/>
            <pc:sldMk cId="2532856070" sldId="306"/>
            <ac:spMk id="31" creationId="{3083D55F-B0F7-C944-0A5B-6E5385FF4F44}"/>
          </ac:spMkLst>
        </pc:spChg>
        <pc:spChg chg="mod">
          <ac:chgData name="Van Ryckeghem Jurgen" userId="9c3e690f-41c2-4235-95ef-4b3529d5ed3d" providerId="ADAL" clId="{1A4B7620-3607-4B80-AEC5-F7666A85AF6F}" dt="2023-11-24T10:34:18.672" v="1739" actId="403"/>
          <ac:spMkLst>
            <pc:docMk/>
            <pc:sldMk cId="2532856070" sldId="306"/>
            <ac:spMk id="32" creationId="{C2F9527A-5444-D312-3D19-057CF23F7AF9}"/>
          </ac:spMkLst>
        </pc:spChg>
        <pc:spChg chg="mod">
          <ac:chgData name="Van Ryckeghem Jurgen" userId="9c3e690f-41c2-4235-95ef-4b3529d5ed3d" providerId="ADAL" clId="{1A4B7620-3607-4B80-AEC5-F7666A85AF6F}" dt="2023-11-24T10:34:18.672" v="1739" actId="403"/>
          <ac:spMkLst>
            <pc:docMk/>
            <pc:sldMk cId="2532856070" sldId="306"/>
            <ac:spMk id="33" creationId="{ECA2382B-F48A-96A9-97E6-19D7D0A47B55}"/>
          </ac:spMkLst>
        </pc:spChg>
        <pc:spChg chg="mod">
          <ac:chgData name="Van Ryckeghem Jurgen" userId="9c3e690f-41c2-4235-95ef-4b3529d5ed3d" providerId="ADAL" clId="{1A4B7620-3607-4B80-AEC5-F7666A85AF6F}" dt="2023-11-24T10:34:18.672" v="1739" actId="403"/>
          <ac:spMkLst>
            <pc:docMk/>
            <pc:sldMk cId="2532856070" sldId="306"/>
            <ac:spMk id="34" creationId="{4A6698FC-3FCC-4D17-647D-AC0E6C543107}"/>
          </ac:spMkLst>
        </pc:spChg>
        <pc:spChg chg="mod">
          <ac:chgData name="Van Ryckeghem Jurgen" userId="9c3e690f-41c2-4235-95ef-4b3529d5ed3d" providerId="ADAL" clId="{1A4B7620-3607-4B80-AEC5-F7666A85AF6F}" dt="2023-11-24T10:34:18.672" v="1739" actId="403"/>
          <ac:spMkLst>
            <pc:docMk/>
            <pc:sldMk cId="2532856070" sldId="306"/>
            <ac:spMk id="35" creationId="{B1BAA757-9FAB-F9C8-351D-BF24C8CF060D}"/>
          </ac:spMkLst>
        </pc:spChg>
        <pc:spChg chg="mod">
          <ac:chgData name="Van Ryckeghem Jurgen" userId="9c3e690f-41c2-4235-95ef-4b3529d5ed3d" providerId="ADAL" clId="{1A4B7620-3607-4B80-AEC5-F7666A85AF6F}" dt="2023-11-24T10:34:18.672" v="1739" actId="403"/>
          <ac:spMkLst>
            <pc:docMk/>
            <pc:sldMk cId="2532856070" sldId="306"/>
            <ac:spMk id="37" creationId="{E7332182-2225-DFF0-9758-9C5BB7284183}"/>
          </ac:spMkLst>
        </pc:spChg>
        <pc:spChg chg="mod">
          <ac:chgData name="Van Ryckeghem Jurgen" userId="9c3e690f-41c2-4235-95ef-4b3529d5ed3d" providerId="ADAL" clId="{1A4B7620-3607-4B80-AEC5-F7666A85AF6F}" dt="2023-11-24T10:34:18.672" v="1739" actId="403"/>
          <ac:spMkLst>
            <pc:docMk/>
            <pc:sldMk cId="2532856070" sldId="306"/>
            <ac:spMk id="38" creationId="{DCB4FFFC-0997-3193-D02F-F6AA71FBE1EB}"/>
          </ac:spMkLst>
        </pc:spChg>
        <pc:spChg chg="mod">
          <ac:chgData name="Van Ryckeghem Jurgen" userId="9c3e690f-41c2-4235-95ef-4b3529d5ed3d" providerId="ADAL" clId="{1A4B7620-3607-4B80-AEC5-F7666A85AF6F}" dt="2023-11-24T10:34:18.672" v="1739" actId="403"/>
          <ac:spMkLst>
            <pc:docMk/>
            <pc:sldMk cId="2532856070" sldId="306"/>
            <ac:spMk id="39" creationId="{54964D75-AEDA-504F-8B75-45577AF4C296}"/>
          </ac:spMkLst>
        </pc:spChg>
        <pc:spChg chg="mod">
          <ac:chgData name="Van Ryckeghem Jurgen" userId="9c3e690f-41c2-4235-95ef-4b3529d5ed3d" providerId="ADAL" clId="{1A4B7620-3607-4B80-AEC5-F7666A85AF6F}" dt="2023-11-24T10:34:18.672" v="1739" actId="403"/>
          <ac:spMkLst>
            <pc:docMk/>
            <pc:sldMk cId="2532856070" sldId="306"/>
            <ac:spMk id="40" creationId="{3416CB9C-9C4A-5C4F-3B50-7478CF0F6091}"/>
          </ac:spMkLst>
        </pc:spChg>
        <pc:spChg chg="mod">
          <ac:chgData name="Van Ryckeghem Jurgen" userId="9c3e690f-41c2-4235-95ef-4b3529d5ed3d" providerId="ADAL" clId="{1A4B7620-3607-4B80-AEC5-F7666A85AF6F}" dt="2023-11-24T10:34:18.672" v="1739" actId="403"/>
          <ac:spMkLst>
            <pc:docMk/>
            <pc:sldMk cId="2532856070" sldId="306"/>
            <ac:spMk id="43" creationId="{FEA4AA09-8B34-6D40-1B12-017904252CE9}"/>
          </ac:spMkLst>
        </pc:spChg>
        <pc:spChg chg="add mod">
          <ac:chgData name="Van Ryckeghem Jurgen" userId="9c3e690f-41c2-4235-95ef-4b3529d5ed3d" providerId="ADAL" clId="{1A4B7620-3607-4B80-AEC5-F7666A85AF6F}" dt="2023-11-24T10:35:01.964" v="1752" actId="1076"/>
          <ac:spMkLst>
            <pc:docMk/>
            <pc:sldMk cId="2532856070" sldId="306"/>
            <ac:spMk id="45" creationId="{ED94B5E4-A0B5-6D63-EEC2-D41F76DA0785}"/>
          </ac:spMkLst>
        </pc:spChg>
        <pc:grpChg chg="add mod">
          <ac:chgData name="Van Ryckeghem Jurgen" userId="9c3e690f-41c2-4235-95ef-4b3529d5ed3d" providerId="ADAL" clId="{1A4B7620-3607-4B80-AEC5-F7666A85AF6F}" dt="2023-11-24T10:32:37.916" v="1672" actId="1076"/>
          <ac:grpSpMkLst>
            <pc:docMk/>
            <pc:sldMk cId="2532856070" sldId="306"/>
            <ac:grpSpMk id="6" creationId="{8651E7EF-E971-2F9D-216D-A67961C424ED}"/>
          </ac:grpSpMkLst>
        </pc:grpChg>
        <pc:grpChg chg="add mod">
          <ac:chgData name="Van Ryckeghem Jurgen" userId="9c3e690f-41c2-4235-95ef-4b3529d5ed3d" providerId="ADAL" clId="{1A4B7620-3607-4B80-AEC5-F7666A85AF6F}" dt="2023-11-24T10:34:30.269" v="1741" actId="14100"/>
          <ac:grpSpMkLst>
            <pc:docMk/>
            <pc:sldMk cId="2532856070" sldId="306"/>
            <ac:grpSpMk id="11" creationId="{7439E4F7-DD0A-0137-6CF5-9105DD9714DE}"/>
          </ac:grpSpMkLst>
        </pc:grpChg>
        <pc:grpChg chg="mod">
          <ac:chgData name="Van Ryckeghem Jurgen" userId="9c3e690f-41c2-4235-95ef-4b3529d5ed3d" providerId="ADAL" clId="{1A4B7620-3607-4B80-AEC5-F7666A85AF6F}" dt="2023-11-24T10:32:37.916" v="1672" actId="1076"/>
          <ac:grpSpMkLst>
            <pc:docMk/>
            <pc:sldMk cId="2532856070" sldId="306"/>
            <ac:grpSpMk id="13" creationId="{446DB555-AC87-7643-97E9-A4436892ED43}"/>
          </ac:grpSpMkLst>
        </pc:grpChg>
        <pc:grpChg chg="add mod">
          <ac:chgData name="Van Ryckeghem Jurgen" userId="9c3e690f-41c2-4235-95ef-4b3529d5ed3d" providerId="ADAL" clId="{1A4B7620-3607-4B80-AEC5-F7666A85AF6F}" dt="2023-11-24T10:34:16.237" v="1736" actId="1076"/>
          <ac:grpSpMkLst>
            <pc:docMk/>
            <pc:sldMk cId="2532856070" sldId="306"/>
            <ac:grpSpMk id="27" creationId="{F1A74630-6883-402F-D49F-2254C0890D45}"/>
          </ac:grpSpMkLst>
        </pc:grpChg>
        <pc:grpChg chg="mod">
          <ac:chgData name="Van Ryckeghem Jurgen" userId="9c3e690f-41c2-4235-95ef-4b3529d5ed3d" providerId="ADAL" clId="{1A4B7620-3607-4B80-AEC5-F7666A85AF6F}" dt="2023-11-24T10:32:37.916" v="1672" actId="1076"/>
          <ac:grpSpMkLst>
            <pc:docMk/>
            <pc:sldMk cId="2532856070" sldId="306"/>
            <ac:grpSpMk id="28" creationId="{E814DE48-F4CC-47FB-DE7E-FD8572223F7D}"/>
          </ac:grpSpMkLst>
        </pc:grpChg>
        <pc:picChg chg="add mod">
          <ac:chgData name="Van Ryckeghem Jurgen" userId="9c3e690f-41c2-4235-95ef-4b3529d5ed3d" providerId="ADAL" clId="{1A4B7620-3607-4B80-AEC5-F7666A85AF6F}" dt="2023-11-24T10:35:01.964" v="1752" actId="1076"/>
          <ac:picMkLst>
            <pc:docMk/>
            <pc:sldMk cId="2532856070" sldId="306"/>
            <ac:picMk id="44" creationId="{C15166B5-D756-288F-8843-D5B7082D9829}"/>
          </ac:picMkLst>
        </pc:picChg>
        <pc:cxnChg chg="mod">
          <ac:chgData name="Van Ryckeghem Jurgen" userId="9c3e690f-41c2-4235-95ef-4b3529d5ed3d" providerId="ADAL" clId="{1A4B7620-3607-4B80-AEC5-F7666A85AF6F}" dt="2023-11-24T10:32:37.916" v="1672" actId="1076"/>
          <ac:cxnSpMkLst>
            <pc:docMk/>
            <pc:sldMk cId="2532856070" sldId="306"/>
            <ac:cxnSpMk id="7" creationId="{B3AB6210-8F6A-8FB3-EC15-D71ACBF3A995}"/>
          </ac:cxnSpMkLst>
        </pc:cxnChg>
        <pc:cxnChg chg="mod">
          <ac:chgData name="Van Ryckeghem Jurgen" userId="9c3e690f-41c2-4235-95ef-4b3529d5ed3d" providerId="ADAL" clId="{1A4B7620-3607-4B80-AEC5-F7666A85AF6F}" dt="2023-11-24T10:32:37.916" v="1672" actId="1076"/>
          <ac:cxnSpMkLst>
            <pc:docMk/>
            <pc:sldMk cId="2532856070" sldId="306"/>
            <ac:cxnSpMk id="8" creationId="{21C376FA-89A7-55D1-4C60-1D4C623DDE37}"/>
          </ac:cxnSpMkLst>
        </pc:cxnChg>
        <pc:cxnChg chg="mod">
          <ac:chgData name="Van Ryckeghem Jurgen" userId="9c3e690f-41c2-4235-95ef-4b3529d5ed3d" providerId="ADAL" clId="{1A4B7620-3607-4B80-AEC5-F7666A85AF6F}" dt="2023-11-24T10:32:37.916" v="1672" actId="1076"/>
          <ac:cxnSpMkLst>
            <pc:docMk/>
            <pc:sldMk cId="2532856070" sldId="306"/>
            <ac:cxnSpMk id="9" creationId="{20F46AB6-95BE-BE55-DAE5-B08ADF589561}"/>
          </ac:cxnSpMkLst>
        </pc:cxnChg>
        <pc:cxnChg chg="mod">
          <ac:chgData name="Van Ryckeghem Jurgen" userId="9c3e690f-41c2-4235-95ef-4b3529d5ed3d" providerId="ADAL" clId="{1A4B7620-3607-4B80-AEC5-F7666A85AF6F}" dt="2023-11-24T10:32:37.916" v="1672" actId="1076"/>
          <ac:cxnSpMkLst>
            <pc:docMk/>
            <pc:sldMk cId="2532856070" sldId="306"/>
            <ac:cxnSpMk id="10" creationId="{6BD69925-3477-8CF9-4127-4F050602218B}"/>
          </ac:cxnSpMkLst>
        </pc:cxnChg>
        <pc:cxnChg chg="mod">
          <ac:chgData name="Van Ryckeghem Jurgen" userId="9c3e690f-41c2-4235-95ef-4b3529d5ed3d" providerId="ADAL" clId="{1A4B7620-3607-4B80-AEC5-F7666A85AF6F}" dt="2023-11-24T10:32:37.916" v="1672" actId="1076"/>
          <ac:cxnSpMkLst>
            <pc:docMk/>
            <pc:sldMk cId="2532856070" sldId="306"/>
            <ac:cxnSpMk id="14" creationId="{0CFE062E-15E9-DFA3-3BC1-5EF512947EAE}"/>
          </ac:cxnSpMkLst>
        </pc:cxnChg>
        <pc:cxnChg chg="mod">
          <ac:chgData name="Van Ryckeghem Jurgen" userId="9c3e690f-41c2-4235-95ef-4b3529d5ed3d" providerId="ADAL" clId="{1A4B7620-3607-4B80-AEC5-F7666A85AF6F}" dt="2023-11-24T10:32:37.916" v="1672" actId="1076"/>
          <ac:cxnSpMkLst>
            <pc:docMk/>
            <pc:sldMk cId="2532856070" sldId="306"/>
            <ac:cxnSpMk id="15" creationId="{B6259AE7-8971-15B1-8171-51274AC7EF3E}"/>
          </ac:cxnSpMkLst>
        </pc:cxnChg>
        <pc:cxnChg chg="mod">
          <ac:chgData name="Van Ryckeghem Jurgen" userId="9c3e690f-41c2-4235-95ef-4b3529d5ed3d" providerId="ADAL" clId="{1A4B7620-3607-4B80-AEC5-F7666A85AF6F}" dt="2023-11-24T10:32:37.916" v="1672" actId="1076"/>
          <ac:cxnSpMkLst>
            <pc:docMk/>
            <pc:sldMk cId="2532856070" sldId="306"/>
            <ac:cxnSpMk id="17" creationId="{63FF83AC-51B6-2324-E1C6-248C6F1FF947}"/>
          </ac:cxnSpMkLst>
        </pc:cxnChg>
        <pc:cxnChg chg="mod">
          <ac:chgData name="Van Ryckeghem Jurgen" userId="9c3e690f-41c2-4235-95ef-4b3529d5ed3d" providerId="ADAL" clId="{1A4B7620-3607-4B80-AEC5-F7666A85AF6F}" dt="2023-11-24T10:32:37.916" v="1672" actId="1076"/>
          <ac:cxnSpMkLst>
            <pc:docMk/>
            <pc:sldMk cId="2532856070" sldId="306"/>
            <ac:cxnSpMk id="18" creationId="{B28AA7F6-5A8C-3593-9136-8A26551C1905}"/>
          </ac:cxnSpMkLst>
        </pc:cxnChg>
        <pc:cxnChg chg="mod">
          <ac:chgData name="Van Ryckeghem Jurgen" userId="9c3e690f-41c2-4235-95ef-4b3529d5ed3d" providerId="ADAL" clId="{1A4B7620-3607-4B80-AEC5-F7666A85AF6F}" dt="2023-11-24T10:32:37.916" v="1672" actId="1076"/>
          <ac:cxnSpMkLst>
            <pc:docMk/>
            <pc:sldMk cId="2532856070" sldId="306"/>
            <ac:cxnSpMk id="24" creationId="{DF1B0A47-D3CB-DA9F-8CAE-9835C05A473F}"/>
          </ac:cxnSpMkLst>
        </pc:cxnChg>
        <pc:cxnChg chg="mod">
          <ac:chgData name="Van Ryckeghem Jurgen" userId="9c3e690f-41c2-4235-95ef-4b3529d5ed3d" providerId="ADAL" clId="{1A4B7620-3607-4B80-AEC5-F7666A85AF6F}" dt="2023-11-24T10:32:37.916" v="1672" actId="1076"/>
          <ac:cxnSpMkLst>
            <pc:docMk/>
            <pc:sldMk cId="2532856070" sldId="306"/>
            <ac:cxnSpMk id="25" creationId="{BA7E3667-F409-6ED6-F928-64244664FEEC}"/>
          </ac:cxnSpMkLst>
        </pc:cxnChg>
        <pc:cxnChg chg="mod">
          <ac:chgData name="Van Ryckeghem Jurgen" userId="9c3e690f-41c2-4235-95ef-4b3529d5ed3d" providerId="ADAL" clId="{1A4B7620-3607-4B80-AEC5-F7666A85AF6F}" dt="2023-11-24T10:32:37.916" v="1672" actId="1076"/>
          <ac:cxnSpMkLst>
            <pc:docMk/>
            <pc:sldMk cId="2532856070" sldId="306"/>
            <ac:cxnSpMk id="36" creationId="{47C65DF5-4B11-9E3A-643E-613350049901}"/>
          </ac:cxnSpMkLst>
        </pc:cxnChg>
        <pc:cxnChg chg="mod">
          <ac:chgData name="Van Ryckeghem Jurgen" userId="9c3e690f-41c2-4235-95ef-4b3529d5ed3d" providerId="ADAL" clId="{1A4B7620-3607-4B80-AEC5-F7666A85AF6F}" dt="2023-11-24T10:32:37.916" v="1672" actId="1076"/>
          <ac:cxnSpMkLst>
            <pc:docMk/>
            <pc:sldMk cId="2532856070" sldId="306"/>
            <ac:cxnSpMk id="41" creationId="{54189FB8-EFEA-E311-F17C-CC0059DEF510}"/>
          </ac:cxnSpMkLst>
        </pc:cxnChg>
        <pc:cxnChg chg="mod">
          <ac:chgData name="Van Ryckeghem Jurgen" userId="9c3e690f-41c2-4235-95ef-4b3529d5ed3d" providerId="ADAL" clId="{1A4B7620-3607-4B80-AEC5-F7666A85AF6F}" dt="2023-11-24T10:32:37.916" v="1672" actId="1076"/>
          <ac:cxnSpMkLst>
            <pc:docMk/>
            <pc:sldMk cId="2532856070" sldId="306"/>
            <ac:cxnSpMk id="42" creationId="{ABC62EFE-21DF-4B47-093E-13E89B5BD3EC}"/>
          </ac:cxnSpMkLst>
        </pc:cxnChg>
      </pc:sldChg>
      <pc:sldChg chg="addSp delSp modSp del mod">
        <pc:chgData name="Van Ryckeghem Jurgen" userId="9c3e690f-41c2-4235-95ef-4b3529d5ed3d" providerId="ADAL" clId="{1A4B7620-3607-4B80-AEC5-F7666A85AF6F}" dt="2023-11-24T10:31:30.951" v="1663" actId="47"/>
        <pc:sldMkLst>
          <pc:docMk/>
          <pc:sldMk cId="3469062159" sldId="306"/>
        </pc:sldMkLst>
        <pc:spChg chg="mod">
          <ac:chgData name="Van Ryckeghem Jurgen" userId="9c3e690f-41c2-4235-95ef-4b3529d5ed3d" providerId="ADAL" clId="{1A4B7620-3607-4B80-AEC5-F7666A85AF6F}" dt="2023-11-24T08:44:41.153" v="88" actId="20577"/>
          <ac:spMkLst>
            <pc:docMk/>
            <pc:sldMk cId="3469062159" sldId="306"/>
            <ac:spMk id="2" creationId="{7347230C-1131-CF15-2751-76C52A4451F8}"/>
          </ac:spMkLst>
        </pc:spChg>
        <pc:spChg chg="add mod">
          <ac:chgData name="Van Ryckeghem Jurgen" userId="9c3e690f-41c2-4235-95ef-4b3529d5ed3d" providerId="ADAL" clId="{1A4B7620-3607-4B80-AEC5-F7666A85AF6F}" dt="2023-11-24T08:42:05.599" v="65" actId="20577"/>
          <ac:spMkLst>
            <pc:docMk/>
            <pc:sldMk cId="3469062159" sldId="306"/>
            <ac:spMk id="14" creationId="{48D8BE6A-E7EF-7D80-0039-F83B9F701BF6}"/>
          </ac:spMkLst>
        </pc:spChg>
        <pc:spChg chg="add del mod">
          <ac:chgData name="Van Ryckeghem Jurgen" userId="9c3e690f-41c2-4235-95ef-4b3529d5ed3d" providerId="ADAL" clId="{1A4B7620-3607-4B80-AEC5-F7666A85AF6F}" dt="2023-11-24T08:48:07.028" v="166" actId="21"/>
          <ac:spMkLst>
            <pc:docMk/>
            <pc:sldMk cId="3469062159" sldId="306"/>
            <ac:spMk id="15" creationId="{C86925A6-D346-8217-E685-7BEE497AF9DE}"/>
          </ac:spMkLst>
        </pc:spChg>
      </pc:sldChg>
      <pc:sldChg chg="addSp delSp modSp add mod">
        <pc:chgData name="Van Ryckeghem Jurgen" userId="9c3e690f-41c2-4235-95ef-4b3529d5ed3d" providerId="ADAL" clId="{1A4B7620-3607-4B80-AEC5-F7666A85AF6F}" dt="2023-11-24T10:38:50.149" v="1868" actId="20577"/>
        <pc:sldMkLst>
          <pc:docMk/>
          <pc:sldMk cId="3436001031" sldId="307"/>
        </pc:sldMkLst>
        <pc:spChg chg="mod">
          <ac:chgData name="Van Ryckeghem Jurgen" userId="9c3e690f-41c2-4235-95ef-4b3529d5ed3d" providerId="ADAL" clId="{1A4B7620-3607-4B80-AEC5-F7666A85AF6F}" dt="2023-11-24T10:38:50.149" v="1868" actId="20577"/>
          <ac:spMkLst>
            <pc:docMk/>
            <pc:sldMk cId="3436001031" sldId="307"/>
            <ac:spMk id="2" creationId="{7347230C-1131-CF15-2751-76C52A4451F8}"/>
          </ac:spMkLst>
        </pc:spChg>
        <pc:spChg chg="del mod">
          <ac:chgData name="Van Ryckeghem Jurgen" userId="9c3e690f-41c2-4235-95ef-4b3529d5ed3d" providerId="ADAL" clId="{1A4B7620-3607-4B80-AEC5-F7666A85AF6F}" dt="2023-11-24T10:35:44.821" v="1788" actId="478"/>
          <ac:spMkLst>
            <pc:docMk/>
            <pc:sldMk cId="3436001031" sldId="307"/>
            <ac:spMk id="45" creationId="{ED94B5E4-A0B5-6D63-EEC2-D41F76DA0785}"/>
          </ac:spMkLst>
        </pc:spChg>
        <pc:spChg chg="mod">
          <ac:chgData name="Van Ryckeghem Jurgen" userId="9c3e690f-41c2-4235-95ef-4b3529d5ed3d" providerId="ADAL" clId="{1A4B7620-3607-4B80-AEC5-F7666A85AF6F}" dt="2023-11-24T10:38:12.967" v="1836" actId="403"/>
          <ac:spMkLst>
            <pc:docMk/>
            <pc:sldMk cId="3436001031" sldId="307"/>
            <ac:spMk id="48" creationId="{1C163EF5-DBAB-FE80-FDD7-321242EB1338}"/>
          </ac:spMkLst>
        </pc:spChg>
        <pc:spChg chg="mod">
          <ac:chgData name="Van Ryckeghem Jurgen" userId="9c3e690f-41c2-4235-95ef-4b3529d5ed3d" providerId="ADAL" clId="{1A4B7620-3607-4B80-AEC5-F7666A85AF6F}" dt="2023-11-24T10:38:12.967" v="1836" actId="403"/>
          <ac:spMkLst>
            <pc:docMk/>
            <pc:sldMk cId="3436001031" sldId="307"/>
            <ac:spMk id="49" creationId="{8C679044-51A1-32F6-7F59-596DCD28E5E3}"/>
          </ac:spMkLst>
        </pc:spChg>
        <pc:spChg chg="mod">
          <ac:chgData name="Van Ryckeghem Jurgen" userId="9c3e690f-41c2-4235-95ef-4b3529d5ed3d" providerId="ADAL" clId="{1A4B7620-3607-4B80-AEC5-F7666A85AF6F}" dt="2023-11-24T10:38:12.967" v="1836" actId="403"/>
          <ac:spMkLst>
            <pc:docMk/>
            <pc:sldMk cId="3436001031" sldId="307"/>
            <ac:spMk id="52" creationId="{C2B4F65F-A91C-F3B4-576A-09B86786DBAC}"/>
          </ac:spMkLst>
        </pc:spChg>
        <pc:spChg chg="mod">
          <ac:chgData name="Van Ryckeghem Jurgen" userId="9c3e690f-41c2-4235-95ef-4b3529d5ed3d" providerId="ADAL" clId="{1A4B7620-3607-4B80-AEC5-F7666A85AF6F}" dt="2023-11-24T10:38:12.967" v="1836" actId="403"/>
          <ac:spMkLst>
            <pc:docMk/>
            <pc:sldMk cId="3436001031" sldId="307"/>
            <ac:spMk id="55" creationId="{03872966-E592-7ACC-3F4B-18BD0E0426EE}"/>
          </ac:spMkLst>
        </pc:spChg>
        <pc:spChg chg="mod">
          <ac:chgData name="Van Ryckeghem Jurgen" userId="9c3e690f-41c2-4235-95ef-4b3529d5ed3d" providerId="ADAL" clId="{1A4B7620-3607-4B80-AEC5-F7666A85AF6F}" dt="2023-11-24T10:38:12.967" v="1836" actId="403"/>
          <ac:spMkLst>
            <pc:docMk/>
            <pc:sldMk cId="3436001031" sldId="307"/>
            <ac:spMk id="56" creationId="{64E8B116-146D-6BAA-BD21-6E525C3B6CCA}"/>
          </ac:spMkLst>
        </pc:spChg>
        <pc:spChg chg="mod">
          <ac:chgData name="Van Ryckeghem Jurgen" userId="9c3e690f-41c2-4235-95ef-4b3529d5ed3d" providerId="ADAL" clId="{1A4B7620-3607-4B80-AEC5-F7666A85AF6F}" dt="2023-11-24T10:38:12.967" v="1836" actId="403"/>
          <ac:spMkLst>
            <pc:docMk/>
            <pc:sldMk cId="3436001031" sldId="307"/>
            <ac:spMk id="57" creationId="{B1ECE912-5E39-5DC9-8EEA-A80633A2C80C}"/>
          </ac:spMkLst>
        </pc:spChg>
        <pc:spChg chg="mod">
          <ac:chgData name="Van Ryckeghem Jurgen" userId="9c3e690f-41c2-4235-95ef-4b3529d5ed3d" providerId="ADAL" clId="{1A4B7620-3607-4B80-AEC5-F7666A85AF6F}" dt="2023-11-24T10:38:12.967" v="1836" actId="403"/>
          <ac:spMkLst>
            <pc:docMk/>
            <pc:sldMk cId="3436001031" sldId="307"/>
            <ac:spMk id="58" creationId="{E17C745D-ABED-0371-09F5-96E508F55D4E}"/>
          </ac:spMkLst>
        </pc:spChg>
        <pc:spChg chg="mod">
          <ac:chgData name="Van Ryckeghem Jurgen" userId="9c3e690f-41c2-4235-95ef-4b3529d5ed3d" providerId="ADAL" clId="{1A4B7620-3607-4B80-AEC5-F7666A85AF6F}" dt="2023-11-24T10:38:29.399" v="1855" actId="1038"/>
          <ac:spMkLst>
            <pc:docMk/>
            <pc:sldMk cId="3436001031" sldId="307"/>
            <ac:spMk id="61" creationId="{FE113D3C-C3D2-54E4-56CF-07DC5271F1F6}"/>
          </ac:spMkLst>
        </pc:spChg>
        <pc:spChg chg="mod">
          <ac:chgData name="Van Ryckeghem Jurgen" userId="9c3e690f-41c2-4235-95ef-4b3529d5ed3d" providerId="ADAL" clId="{1A4B7620-3607-4B80-AEC5-F7666A85AF6F}" dt="2023-11-24T10:38:24.698" v="1842" actId="1037"/>
          <ac:spMkLst>
            <pc:docMk/>
            <pc:sldMk cId="3436001031" sldId="307"/>
            <ac:spMk id="62" creationId="{159B7D4B-B897-E394-FF3B-11C2CFA703F1}"/>
          </ac:spMkLst>
        </pc:spChg>
        <pc:spChg chg="mod">
          <ac:chgData name="Van Ryckeghem Jurgen" userId="9c3e690f-41c2-4235-95ef-4b3529d5ed3d" providerId="ADAL" clId="{1A4B7620-3607-4B80-AEC5-F7666A85AF6F}" dt="2023-11-24T10:38:34.838" v="1864" actId="1037"/>
          <ac:spMkLst>
            <pc:docMk/>
            <pc:sldMk cId="3436001031" sldId="307"/>
            <ac:spMk id="64" creationId="{47B53C14-1D32-4FBD-7F64-09CD9C44F57E}"/>
          </ac:spMkLst>
        </pc:spChg>
        <pc:spChg chg="mod">
          <ac:chgData name="Van Ryckeghem Jurgen" userId="9c3e690f-41c2-4235-95ef-4b3529d5ed3d" providerId="ADAL" clId="{1A4B7620-3607-4B80-AEC5-F7666A85AF6F}" dt="2023-11-24T10:38:12.967" v="1836" actId="403"/>
          <ac:spMkLst>
            <pc:docMk/>
            <pc:sldMk cId="3436001031" sldId="307"/>
            <ac:spMk id="66" creationId="{234B7256-DF3B-29D0-0CF6-2DEB23E948CE}"/>
          </ac:spMkLst>
        </pc:spChg>
        <pc:spChg chg="mod">
          <ac:chgData name="Van Ryckeghem Jurgen" userId="9c3e690f-41c2-4235-95ef-4b3529d5ed3d" providerId="ADAL" clId="{1A4B7620-3607-4B80-AEC5-F7666A85AF6F}" dt="2023-11-24T10:38:12.967" v="1836" actId="403"/>
          <ac:spMkLst>
            <pc:docMk/>
            <pc:sldMk cId="3436001031" sldId="307"/>
            <ac:spMk id="68" creationId="{E5D15138-A0CC-C380-E7CA-6E35EF79BEE4}"/>
          </ac:spMkLst>
        </pc:spChg>
        <pc:spChg chg="mod">
          <ac:chgData name="Van Ryckeghem Jurgen" userId="9c3e690f-41c2-4235-95ef-4b3529d5ed3d" providerId="ADAL" clId="{1A4B7620-3607-4B80-AEC5-F7666A85AF6F}" dt="2023-11-24T10:37:03.894" v="1816" actId="403"/>
          <ac:spMkLst>
            <pc:docMk/>
            <pc:sldMk cId="3436001031" sldId="307"/>
            <ac:spMk id="71" creationId="{7D23E6EC-5D7D-72AE-C0AD-C4FBCB319D66}"/>
          </ac:spMkLst>
        </pc:spChg>
        <pc:spChg chg="mod">
          <ac:chgData name="Van Ryckeghem Jurgen" userId="9c3e690f-41c2-4235-95ef-4b3529d5ed3d" providerId="ADAL" clId="{1A4B7620-3607-4B80-AEC5-F7666A85AF6F}" dt="2023-11-24T10:37:03.894" v="1816" actId="403"/>
          <ac:spMkLst>
            <pc:docMk/>
            <pc:sldMk cId="3436001031" sldId="307"/>
            <ac:spMk id="72" creationId="{F87175B6-28DC-8881-E47F-C43A8AD15CAF}"/>
          </ac:spMkLst>
        </pc:spChg>
        <pc:spChg chg="mod">
          <ac:chgData name="Van Ryckeghem Jurgen" userId="9c3e690f-41c2-4235-95ef-4b3529d5ed3d" providerId="ADAL" clId="{1A4B7620-3607-4B80-AEC5-F7666A85AF6F}" dt="2023-11-24T10:37:03.894" v="1816" actId="403"/>
          <ac:spMkLst>
            <pc:docMk/>
            <pc:sldMk cId="3436001031" sldId="307"/>
            <ac:spMk id="73" creationId="{D052BBE4-65F5-8901-F1C3-D7DAC40F86BD}"/>
          </ac:spMkLst>
        </pc:spChg>
        <pc:spChg chg="mod">
          <ac:chgData name="Van Ryckeghem Jurgen" userId="9c3e690f-41c2-4235-95ef-4b3529d5ed3d" providerId="ADAL" clId="{1A4B7620-3607-4B80-AEC5-F7666A85AF6F}" dt="2023-11-24T10:37:03.894" v="1816" actId="403"/>
          <ac:spMkLst>
            <pc:docMk/>
            <pc:sldMk cId="3436001031" sldId="307"/>
            <ac:spMk id="74" creationId="{1F5285EF-F953-44D4-6559-BDCBBD336BDB}"/>
          </ac:spMkLst>
        </pc:spChg>
        <pc:spChg chg="mod">
          <ac:chgData name="Van Ryckeghem Jurgen" userId="9c3e690f-41c2-4235-95ef-4b3529d5ed3d" providerId="ADAL" clId="{1A4B7620-3607-4B80-AEC5-F7666A85AF6F}" dt="2023-11-24T10:37:03.894" v="1816" actId="403"/>
          <ac:spMkLst>
            <pc:docMk/>
            <pc:sldMk cId="3436001031" sldId="307"/>
            <ac:spMk id="78" creationId="{33117EB1-36EB-54FC-1970-9D68219B09CA}"/>
          </ac:spMkLst>
        </pc:spChg>
        <pc:spChg chg="mod">
          <ac:chgData name="Van Ryckeghem Jurgen" userId="9c3e690f-41c2-4235-95ef-4b3529d5ed3d" providerId="ADAL" clId="{1A4B7620-3607-4B80-AEC5-F7666A85AF6F}" dt="2023-11-24T10:37:03.894" v="1816" actId="403"/>
          <ac:spMkLst>
            <pc:docMk/>
            <pc:sldMk cId="3436001031" sldId="307"/>
            <ac:spMk id="79" creationId="{399BC205-48B0-9BAF-9BA2-5FC4B0C325E0}"/>
          </ac:spMkLst>
        </pc:spChg>
        <pc:spChg chg="mod">
          <ac:chgData name="Van Ryckeghem Jurgen" userId="9c3e690f-41c2-4235-95ef-4b3529d5ed3d" providerId="ADAL" clId="{1A4B7620-3607-4B80-AEC5-F7666A85AF6F}" dt="2023-11-24T10:37:50.517" v="1831" actId="1037"/>
          <ac:spMkLst>
            <pc:docMk/>
            <pc:sldMk cId="3436001031" sldId="307"/>
            <ac:spMk id="80" creationId="{85A5D1C2-7468-905A-5C71-3EB58ECB390B}"/>
          </ac:spMkLst>
        </pc:spChg>
        <pc:spChg chg="mod">
          <ac:chgData name="Van Ryckeghem Jurgen" userId="9c3e690f-41c2-4235-95ef-4b3529d5ed3d" providerId="ADAL" clId="{1A4B7620-3607-4B80-AEC5-F7666A85AF6F}" dt="2023-11-24T10:37:50.517" v="1831" actId="1037"/>
          <ac:spMkLst>
            <pc:docMk/>
            <pc:sldMk cId="3436001031" sldId="307"/>
            <ac:spMk id="81" creationId="{0939F1A5-CDEA-ECED-3788-B9BF270220F2}"/>
          </ac:spMkLst>
        </pc:spChg>
        <pc:spChg chg="mod">
          <ac:chgData name="Van Ryckeghem Jurgen" userId="9c3e690f-41c2-4235-95ef-4b3529d5ed3d" providerId="ADAL" clId="{1A4B7620-3607-4B80-AEC5-F7666A85AF6F}" dt="2023-11-24T10:37:03.894" v="1816" actId="403"/>
          <ac:spMkLst>
            <pc:docMk/>
            <pc:sldMk cId="3436001031" sldId="307"/>
            <ac:spMk id="83" creationId="{5D822AA4-7D9C-1C68-3C9A-AE45BF257131}"/>
          </ac:spMkLst>
        </pc:spChg>
        <pc:spChg chg="add mod">
          <ac:chgData name="Van Ryckeghem Jurgen" userId="9c3e690f-41c2-4235-95ef-4b3529d5ed3d" providerId="ADAL" clId="{1A4B7620-3607-4B80-AEC5-F7666A85AF6F}" dt="2023-11-24T10:36:51.757" v="1810" actId="1076"/>
          <ac:spMkLst>
            <pc:docMk/>
            <pc:sldMk cId="3436001031" sldId="307"/>
            <ac:spMk id="84" creationId="{B5769872-4F12-DF15-8201-496CC0757D77}"/>
          </ac:spMkLst>
        </pc:spChg>
        <pc:spChg chg="add mod">
          <ac:chgData name="Van Ryckeghem Jurgen" userId="9c3e690f-41c2-4235-95ef-4b3529d5ed3d" providerId="ADAL" clId="{1A4B7620-3607-4B80-AEC5-F7666A85AF6F}" dt="2023-11-24T10:37:22.532" v="1821" actId="1076"/>
          <ac:spMkLst>
            <pc:docMk/>
            <pc:sldMk cId="3436001031" sldId="307"/>
            <ac:spMk id="85" creationId="{A96AEA49-1B70-15E5-5E92-37C417DB5BC9}"/>
          </ac:spMkLst>
        </pc:spChg>
        <pc:spChg chg="add del mod">
          <ac:chgData name="Van Ryckeghem Jurgen" userId="9c3e690f-41c2-4235-95ef-4b3529d5ed3d" providerId="ADAL" clId="{1A4B7620-3607-4B80-AEC5-F7666A85AF6F}" dt="2023-11-24T10:37:23.701" v="1822" actId="478"/>
          <ac:spMkLst>
            <pc:docMk/>
            <pc:sldMk cId="3436001031" sldId="307"/>
            <ac:spMk id="86" creationId="{973A4BFB-5B7E-5516-3EF6-1100EF34FE3C}"/>
          </ac:spMkLst>
        </pc:spChg>
        <pc:grpChg chg="del">
          <ac:chgData name="Van Ryckeghem Jurgen" userId="9c3e690f-41c2-4235-95ef-4b3529d5ed3d" providerId="ADAL" clId="{1A4B7620-3607-4B80-AEC5-F7666A85AF6F}" dt="2023-11-24T10:35:50.900" v="1789" actId="478"/>
          <ac:grpSpMkLst>
            <pc:docMk/>
            <pc:sldMk cId="3436001031" sldId="307"/>
            <ac:grpSpMk id="6" creationId="{8651E7EF-E971-2F9D-216D-A67961C424ED}"/>
          </ac:grpSpMkLst>
        </pc:grpChg>
        <pc:grpChg chg="del">
          <ac:chgData name="Van Ryckeghem Jurgen" userId="9c3e690f-41c2-4235-95ef-4b3529d5ed3d" providerId="ADAL" clId="{1A4B7620-3607-4B80-AEC5-F7666A85AF6F}" dt="2023-11-24T10:35:41.957" v="1785" actId="478"/>
          <ac:grpSpMkLst>
            <pc:docMk/>
            <pc:sldMk cId="3436001031" sldId="307"/>
            <ac:grpSpMk id="11" creationId="{7439E4F7-DD0A-0137-6CF5-9105DD9714DE}"/>
          </ac:grpSpMkLst>
        </pc:grpChg>
        <pc:grpChg chg="del">
          <ac:chgData name="Van Ryckeghem Jurgen" userId="9c3e690f-41c2-4235-95ef-4b3529d5ed3d" providerId="ADAL" clId="{1A4B7620-3607-4B80-AEC5-F7666A85AF6F}" dt="2023-11-24T10:35:40.693" v="1784" actId="478"/>
          <ac:grpSpMkLst>
            <pc:docMk/>
            <pc:sldMk cId="3436001031" sldId="307"/>
            <ac:grpSpMk id="27" creationId="{F1A74630-6883-402F-D49F-2254C0890D45}"/>
          </ac:grpSpMkLst>
        </pc:grpChg>
        <pc:grpChg chg="add mod">
          <ac:chgData name="Van Ryckeghem Jurgen" userId="9c3e690f-41c2-4235-95ef-4b3529d5ed3d" providerId="ADAL" clId="{1A4B7620-3607-4B80-AEC5-F7666A85AF6F}" dt="2023-11-24T10:38:10.238" v="1834" actId="1076"/>
          <ac:grpSpMkLst>
            <pc:docMk/>
            <pc:sldMk cId="3436001031" sldId="307"/>
            <ac:grpSpMk id="46" creationId="{35D70B3B-56CC-A493-4CAB-F9D1F0145E1F}"/>
          </ac:grpSpMkLst>
        </pc:grpChg>
        <pc:grpChg chg="mod">
          <ac:chgData name="Van Ryckeghem Jurgen" userId="9c3e690f-41c2-4235-95ef-4b3529d5ed3d" providerId="ADAL" clId="{1A4B7620-3607-4B80-AEC5-F7666A85AF6F}" dt="2023-11-24T10:36:40.011" v="1804"/>
          <ac:grpSpMkLst>
            <pc:docMk/>
            <pc:sldMk cId="3436001031" sldId="307"/>
            <ac:grpSpMk id="47" creationId="{C772A4C8-EA08-0403-3496-695309806287}"/>
          </ac:grpSpMkLst>
        </pc:grpChg>
        <pc:grpChg chg="mod">
          <ac:chgData name="Van Ryckeghem Jurgen" userId="9c3e690f-41c2-4235-95ef-4b3529d5ed3d" providerId="ADAL" clId="{1A4B7620-3607-4B80-AEC5-F7666A85AF6F}" dt="2023-11-24T10:36:40.011" v="1804"/>
          <ac:grpSpMkLst>
            <pc:docMk/>
            <pc:sldMk cId="3436001031" sldId="307"/>
            <ac:grpSpMk id="50" creationId="{F843935D-9D06-92E3-F1A2-CDC1B8913919}"/>
          </ac:grpSpMkLst>
        </pc:grpChg>
        <pc:grpChg chg="mod">
          <ac:chgData name="Van Ryckeghem Jurgen" userId="9c3e690f-41c2-4235-95ef-4b3529d5ed3d" providerId="ADAL" clId="{1A4B7620-3607-4B80-AEC5-F7666A85AF6F}" dt="2023-11-24T10:36:40.011" v="1804"/>
          <ac:grpSpMkLst>
            <pc:docMk/>
            <pc:sldMk cId="3436001031" sldId="307"/>
            <ac:grpSpMk id="54" creationId="{775B67C0-9F6E-A071-E4BF-B2380991A149}"/>
          </ac:grpSpMkLst>
        </pc:grpChg>
        <pc:grpChg chg="add mod">
          <ac:chgData name="Van Ryckeghem Jurgen" userId="9c3e690f-41c2-4235-95ef-4b3529d5ed3d" providerId="ADAL" clId="{1A4B7620-3607-4B80-AEC5-F7666A85AF6F}" dt="2023-11-24T10:37:56.068" v="1832" actId="1076"/>
          <ac:grpSpMkLst>
            <pc:docMk/>
            <pc:sldMk cId="3436001031" sldId="307"/>
            <ac:grpSpMk id="69" creationId="{8216D3C7-0DB6-0543-C3A5-5AA426005FA0}"/>
          </ac:grpSpMkLst>
        </pc:grpChg>
        <pc:grpChg chg="mod">
          <ac:chgData name="Van Ryckeghem Jurgen" userId="9c3e690f-41c2-4235-95ef-4b3529d5ed3d" providerId="ADAL" clId="{1A4B7620-3607-4B80-AEC5-F7666A85AF6F}" dt="2023-11-24T10:36:40.011" v="1804"/>
          <ac:grpSpMkLst>
            <pc:docMk/>
            <pc:sldMk cId="3436001031" sldId="307"/>
            <ac:grpSpMk id="70" creationId="{102DB3B4-DDA5-B0FB-C9A5-A4B92599AC3D}"/>
          </ac:grpSpMkLst>
        </pc:grpChg>
        <pc:grpChg chg="mod">
          <ac:chgData name="Van Ryckeghem Jurgen" userId="9c3e690f-41c2-4235-95ef-4b3529d5ed3d" providerId="ADAL" clId="{1A4B7620-3607-4B80-AEC5-F7666A85AF6F}" dt="2023-11-24T10:36:40.011" v="1804"/>
          <ac:grpSpMkLst>
            <pc:docMk/>
            <pc:sldMk cId="3436001031" sldId="307"/>
            <ac:grpSpMk id="75" creationId="{8D0B7943-7AA2-282E-EEDD-C95840074551}"/>
          </ac:grpSpMkLst>
        </pc:grpChg>
        <pc:grpChg chg="mod">
          <ac:chgData name="Van Ryckeghem Jurgen" userId="9c3e690f-41c2-4235-95ef-4b3529d5ed3d" providerId="ADAL" clId="{1A4B7620-3607-4B80-AEC5-F7666A85AF6F}" dt="2023-11-24T10:36:40.011" v="1804"/>
          <ac:grpSpMkLst>
            <pc:docMk/>
            <pc:sldMk cId="3436001031" sldId="307"/>
            <ac:grpSpMk id="77" creationId="{3E9E656B-9EA4-7F7A-E0B7-3BAD609A98D6}"/>
          </ac:grpSpMkLst>
        </pc:grpChg>
        <pc:picChg chg="del">
          <ac:chgData name="Van Ryckeghem Jurgen" userId="9c3e690f-41c2-4235-95ef-4b3529d5ed3d" providerId="ADAL" clId="{1A4B7620-3607-4B80-AEC5-F7666A85AF6F}" dt="2023-11-24T10:35:42.756" v="1786" actId="478"/>
          <ac:picMkLst>
            <pc:docMk/>
            <pc:sldMk cId="3436001031" sldId="307"/>
            <ac:picMk id="44" creationId="{C15166B5-D756-288F-8843-D5B7082D9829}"/>
          </ac:picMkLst>
        </pc:picChg>
        <pc:cxnChg chg="mod">
          <ac:chgData name="Van Ryckeghem Jurgen" userId="9c3e690f-41c2-4235-95ef-4b3529d5ed3d" providerId="ADAL" clId="{1A4B7620-3607-4B80-AEC5-F7666A85AF6F}" dt="2023-11-24T10:36:40.011" v="1804"/>
          <ac:cxnSpMkLst>
            <pc:docMk/>
            <pc:sldMk cId="3436001031" sldId="307"/>
            <ac:cxnSpMk id="51" creationId="{B8C38713-0931-0287-C625-2B8484E4DEA8}"/>
          </ac:cxnSpMkLst>
        </pc:cxnChg>
        <pc:cxnChg chg="mod">
          <ac:chgData name="Van Ryckeghem Jurgen" userId="9c3e690f-41c2-4235-95ef-4b3529d5ed3d" providerId="ADAL" clId="{1A4B7620-3607-4B80-AEC5-F7666A85AF6F}" dt="2023-11-24T10:36:40.011" v="1804"/>
          <ac:cxnSpMkLst>
            <pc:docMk/>
            <pc:sldMk cId="3436001031" sldId="307"/>
            <ac:cxnSpMk id="53" creationId="{2583AFC2-8E0D-8531-5792-60F53428CD8B}"/>
          </ac:cxnSpMkLst>
        </pc:cxnChg>
        <pc:cxnChg chg="mod">
          <ac:chgData name="Van Ryckeghem Jurgen" userId="9c3e690f-41c2-4235-95ef-4b3529d5ed3d" providerId="ADAL" clId="{1A4B7620-3607-4B80-AEC5-F7666A85AF6F}" dt="2023-11-24T10:36:40.011" v="1804"/>
          <ac:cxnSpMkLst>
            <pc:docMk/>
            <pc:sldMk cId="3436001031" sldId="307"/>
            <ac:cxnSpMk id="59" creationId="{904B1F8B-04CD-5D6E-4EF9-949E940F4341}"/>
          </ac:cxnSpMkLst>
        </pc:cxnChg>
        <pc:cxnChg chg="mod">
          <ac:chgData name="Van Ryckeghem Jurgen" userId="9c3e690f-41c2-4235-95ef-4b3529d5ed3d" providerId="ADAL" clId="{1A4B7620-3607-4B80-AEC5-F7666A85AF6F}" dt="2023-11-24T10:36:40.011" v="1804"/>
          <ac:cxnSpMkLst>
            <pc:docMk/>
            <pc:sldMk cId="3436001031" sldId="307"/>
            <ac:cxnSpMk id="60" creationId="{61174CB7-FC0D-E627-7623-6B375B585DBC}"/>
          </ac:cxnSpMkLst>
        </pc:cxnChg>
        <pc:cxnChg chg="mod">
          <ac:chgData name="Van Ryckeghem Jurgen" userId="9c3e690f-41c2-4235-95ef-4b3529d5ed3d" providerId="ADAL" clId="{1A4B7620-3607-4B80-AEC5-F7666A85AF6F}" dt="2023-11-24T10:36:40.011" v="1804"/>
          <ac:cxnSpMkLst>
            <pc:docMk/>
            <pc:sldMk cId="3436001031" sldId="307"/>
            <ac:cxnSpMk id="63" creationId="{8C9312D8-F2DE-32F2-5F01-541A7070C0E0}"/>
          </ac:cxnSpMkLst>
        </pc:cxnChg>
        <pc:cxnChg chg="mod">
          <ac:chgData name="Van Ryckeghem Jurgen" userId="9c3e690f-41c2-4235-95ef-4b3529d5ed3d" providerId="ADAL" clId="{1A4B7620-3607-4B80-AEC5-F7666A85AF6F}" dt="2023-11-24T10:36:40.011" v="1804"/>
          <ac:cxnSpMkLst>
            <pc:docMk/>
            <pc:sldMk cId="3436001031" sldId="307"/>
            <ac:cxnSpMk id="65" creationId="{FBF82921-F541-EEA9-4FD7-DA98C2AB4CC2}"/>
          </ac:cxnSpMkLst>
        </pc:cxnChg>
        <pc:cxnChg chg="mod">
          <ac:chgData name="Van Ryckeghem Jurgen" userId="9c3e690f-41c2-4235-95ef-4b3529d5ed3d" providerId="ADAL" clId="{1A4B7620-3607-4B80-AEC5-F7666A85AF6F}" dt="2023-11-24T10:36:40.011" v="1804"/>
          <ac:cxnSpMkLst>
            <pc:docMk/>
            <pc:sldMk cId="3436001031" sldId="307"/>
            <ac:cxnSpMk id="67" creationId="{699357EF-A701-8407-7286-B78401EF9D32}"/>
          </ac:cxnSpMkLst>
        </pc:cxnChg>
        <pc:cxnChg chg="mod">
          <ac:chgData name="Van Ryckeghem Jurgen" userId="9c3e690f-41c2-4235-95ef-4b3529d5ed3d" providerId="ADAL" clId="{1A4B7620-3607-4B80-AEC5-F7666A85AF6F}" dt="2023-11-24T10:36:40.011" v="1804"/>
          <ac:cxnSpMkLst>
            <pc:docMk/>
            <pc:sldMk cId="3436001031" sldId="307"/>
            <ac:cxnSpMk id="76" creationId="{567ABBED-18DB-2CD7-2060-A42704B93D45}"/>
          </ac:cxnSpMkLst>
        </pc:cxnChg>
        <pc:cxnChg chg="mod">
          <ac:chgData name="Van Ryckeghem Jurgen" userId="9c3e690f-41c2-4235-95ef-4b3529d5ed3d" providerId="ADAL" clId="{1A4B7620-3607-4B80-AEC5-F7666A85AF6F}" dt="2023-11-24T10:36:40.011" v="1804"/>
          <ac:cxnSpMkLst>
            <pc:docMk/>
            <pc:sldMk cId="3436001031" sldId="307"/>
            <ac:cxnSpMk id="82" creationId="{B77C25B2-F45C-B715-B257-E9D5DB132C29}"/>
          </ac:cxnSpMkLst>
        </pc:cxnChg>
      </pc:sldChg>
      <pc:sldChg chg="addSp delSp modSp add del mod">
        <pc:chgData name="Van Ryckeghem Jurgen" userId="9c3e690f-41c2-4235-95ef-4b3529d5ed3d" providerId="ADAL" clId="{1A4B7620-3607-4B80-AEC5-F7666A85AF6F}" dt="2023-11-24T10:31:34.341" v="1664" actId="47"/>
        <pc:sldMkLst>
          <pc:docMk/>
          <pc:sldMk cId="3768447043" sldId="307"/>
        </pc:sldMkLst>
        <pc:spChg chg="add del mod">
          <ac:chgData name="Van Ryckeghem Jurgen" userId="9c3e690f-41c2-4235-95ef-4b3529d5ed3d" providerId="ADAL" clId="{1A4B7620-3607-4B80-AEC5-F7666A85AF6F}" dt="2023-11-24T09:28:51.378" v="318" actId="20577"/>
          <ac:spMkLst>
            <pc:docMk/>
            <pc:sldMk cId="3768447043" sldId="307"/>
            <ac:spMk id="2" creationId="{7347230C-1131-CF15-2751-76C52A4451F8}"/>
          </ac:spMkLst>
        </pc:spChg>
        <pc:spChg chg="del">
          <ac:chgData name="Van Ryckeghem Jurgen" userId="9c3e690f-41c2-4235-95ef-4b3529d5ed3d" providerId="ADAL" clId="{1A4B7620-3607-4B80-AEC5-F7666A85AF6F}" dt="2023-11-24T08:48:40.641" v="215" actId="478"/>
          <ac:spMkLst>
            <pc:docMk/>
            <pc:sldMk cId="3768447043" sldId="307"/>
            <ac:spMk id="8" creationId="{EFD896FF-6EF5-69C5-19A8-D43BB84CCB43}"/>
          </ac:spMkLst>
        </pc:spChg>
        <pc:spChg chg="del">
          <ac:chgData name="Van Ryckeghem Jurgen" userId="9c3e690f-41c2-4235-95ef-4b3529d5ed3d" providerId="ADAL" clId="{1A4B7620-3607-4B80-AEC5-F7666A85AF6F}" dt="2023-11-24T08:48:37.742" v="214" actId="478"/>
          <ac:spMkLst>
            <pc:docMk/>
            <pc:sldMk cId="3768447043" sldId="307"/>
            <ac:spMk id="14" creationId="{48D8BE6A-E7EF-7D80-0039-F83B9F701BF6}"/>
          </ac:spMkLst>
        </pc:spChg>
        <pc:spChg chg="add del">
          <ac:chgData name="Van Ryckeghem Jurgen" userId="9c3e690f-41c2-4235-95ef-4b3529d5ed3d" providerId="ADAL" clId="{1A4B7620-3607-4B80-AEC5-F7666A85AF6F}" dt="2023-11-24T08:51:46.593" v="267"/>
          <ac:spMkLst>
            <pc:docMk/>
            <pc:sldMk cId="3768447043" sldId="307"/>
            <ac:spMk id="15" creationId="{7FC2B28B-6D20-E8F3-E5A9-7FAD56BB858F}"/>
          </ac:spMkLst>
        </pc:spChg>
        <pc:spChg chg="add del">
          <ac:chgData name="Van Ryckeghem Jurgen" userId="9c3e690f-41c2-4235-95ef-4b3529d5ed3d" providerId="ADAL" clId="{1A4B7620-3607-4B80-AEC5-F7666A85AF6F}" dt="2023-11-24T09:23:46.529" v="276"/>
          <ac:spMkLst>
            <pc:docMk/>
            <pc:sldMk cId="3768447043" sldId="307"/>
            <ac:spMk id="20" creationId="{4F98A079-CEFF-709F-CF61-E4800E19026A}"/>
          </ac:spMkLst>
        </pc:spChg>
        <pc:spChg chg="add del">
          <ac:chgData name="Van Ryckeghem Jurgen" userId="9c3e690f-41c2-4235-95ef-4b3529d5ed3d" providerId="ADAL" clId="{1A4B7620-3607-4B80-AEC5-F7666A85AF6F}" dt="2023-11-24T09:26:08.399" v="285" actId="478"/>
          <ac:spMkLst>
            <pc:docMk/>
            <pc:sldMk cId="3768447043" sldId="307"/>
            <ac:spMk id="25" creationId="{6E0D22A1-62E3-C2FC-8C81-5C188AB77733}"/>
          </ac:spMkLst>
        </pc:spChg>
        <pc:spChg chg="add del mod">
          <ac:chgData name="Van Ryckeghem Jurgen" userId="9c3e690f-41c2-4235-95ef-4b3529d5ed3d" providerId="ADAL" clId="{1A4B7620-3607-4B80-AEC5-F7666A85AF6F}" dt="2023-11-24T09:26:05.409" v="284" actId="478"/>
          <ac:spMkLst>
            <pc:docMk/>
            <pc:sldMk cId="3768447043" sldId="307"/>
            <ac:spMk id="26" creationId="{7FE5E8FD-F801-9FE4-DA2C-A0D46EB3AB37}"/>
          </ac:spMkLst>
        </pc:spChg>
        <pc:grpChg chg="del">
          <ac:chgData name="Van Ryckeghem Jurgen" userId="9c3e690f-41c2-4235-95ef-4b3529d5ed3d" providerId="ADAL" clId="{1A4B7620-3607-4B80-AEC5-F7666A85AF6F}" dt="2023-11-24T08:48:40.641" v="215" actId="478"/>
          <ac:grpSpMkLst>
            <pc:docMk/>
            <pc:sldMk cId="3768447043" sldId="307"/>
            <ac:grpSpMk id="11" creationId="{FE7B1263-79C7-2A8B-A389-763BB5F4EBD4}"/>
          </ac:grpSpMkLst>
        </pc:grpChg>
        <pc:picChg chg="del">
          <ac:chgData name="Van Ryckeghem Jurgen" userId="9c3e690f-41c2-4235-95ef-4b3529d5ed3d" providerId="ADAL" clId="{1A4B7620-3607-4B80-AEC5-F7666A85AF6F}" dt="2023-11-24T08:48:37.742" v="214" actId="478"/>
          <ac:picMkLst>
            <pc:docMk/>
            <pc:sldMk cId="3768447043" sldId="307"/>
            <ac:picMk id="6" creationId="{E2127D1F-EDCA-9F7C-7489-A6247787BFD0}"/>
          </ac:picMkLst>
        </pc:picChg>
        <pc:picChg chg="del">
          <ac:chgData name="Van Ryckeghem Jurgen" userId="9c3e690f-41c2-4235-95ef-4b3529d5ed3d" providerId="ADAL" clId="{1A4B7620-3607-4B80-AEC5-F7666A85AF6F}" dt="2023-11-24T08:48:40.641" v="215" actId="478"/>
          <ac:picMkLst>
            <pc:docMk/>
            <pc:sldMk cId="3768447043" sldId="307"/>
            <ac:picMk id="10" creationId="{AC74704F-D2D2-3F40-EA3D-D0D8103D6649}"/>
          </ac:picMkLst>
        </pc:picChg>
        <pc:picChg chg="add mod">
          <ac:chgData name="Van Ryckeghem Jurgen" userId="9c3e690f-41c2-4235-95ef-4b3529d5ed3d" providerId="ADAL" clId="{1A4B7620-3607-4B80-AEC5-F7666A85AF6F}" dt="2023-11-24T09:32:13.313" v="323" actId="1076"/>
          <ac:picMkLst>
            <pc:docMk/>
            <pc:sldMk cId="3768447043" sldId="307"/>
            <ac:picMk id="17" creationId="{F4B67A87-0E1B-BF9C-56EE-47DF77D7202E}"/>
          </ac:picMkLst>
        </pc:picChg>
        <pc:picChg chg="add mod">
          <ac:chgData name="Van Ryckeghem Jurgen" userId="9c3e690f-41c2-4235-95ef-4b3529d5ed3d" providerId="ADAL" clId="{1A4B7620-3607-4B80-AEC5-F7666A85AF6F}" dt="2023-11-24T09:32:11.696" v="322" actId="1076"/>
          <ac:picMkLst>
            <pc:docMk/>
            <pc:sldMk cId="3768447043" sldId="307"/>
            <ac:picMk id="19" creationId="{83F2B3BB-900D-245A-0824-56819BDCE611}"/>
          </ac:picMkLst>
        </pc:picChg>
        <pc:picChg chg="add mod">
          <ac:chgData name="Van Ryckeghem Jurgen" userId="9c3e690f-41c2-4235-95ef-4b3529d5ed3d" providerId="ADAL" clId="{1A4B7620-3607-4B80-AEC5-F7666A85AF6F}" dt="2023-11-24T09:28:17.034" v="294" actId="208"/>
          <ac:picMkLst>
            <pc:docMk/>
            <pc:sldMk cId="3768447043" sldId="307"/>
            <ac:picMk id="22" creationId="{D0C1C9CF-450A-294E-03D6-92B7C644800B}"/>
          </ac:picMkLst>
        </pc:picChg>
        <pc:picChg chg="add mod">
          <ac:chgData name="Van Ryckeghem Jurgen" userId="9c3e690f-41c2-4235-95ef-4b3529d5ed3d" providerId="ADAL" clId="{1A4B7620-3607-4B80-AEC5-F7666A85AF6F}" dt="2023-11-24T09:28:22.570" v="297" actId="208"/>
          <ac:picMkLst>
            <pc:docMk/>
            <pc:sldMk cId="3768447043" sldId="307"/>
            <ac:picMk id="24" creationId="{A39B97D1-2A07-02D6-EF18-1494D956E382}"/>
          </ac:picMkLst>
        </pc:picChg>
        <pc:picChg chg="add mod">
          <ac:chgData name="Van Ryckeghem Jurgen" userId="9c3e690f-41c2-4235-95ef-4b3529d5ed3d" providerId="ADAL" clId="{1A4B7620-3607-4B80-AEC5-F7666A85AF6F}" dt="2023-11-24T09:28:18.642" v="295" actId="208"/>
          <ac:picMkLst>
            <pc:docMk/>
            <pc:sldMk cId="3768447043" sldId="307"/>
            <ac:picMk id="28" creationId="{4F8D25B2-4797-9E3E-1E45-3E2B9E4B8DDE}"/>
          </ac:picMkLst>
        </pc:picChg>
        <pc:picChg chg="add mod">
          <ac:chgData name="Van Ryckeghem Jurgen" userId="9c3e690f-41c2-4235-95ef-4b3529d5ed3d" providerId="ADAL" clId="{1A4B7620-3607-4B80-AEC5-F7666A85AF6F}" dt="2023-11-24T09:28:15.361" v="292" actId="208"/>
          <ac:picMkLst>
            <pc:docMk/>
            <pc:sldMk cId="3768447043" sldId="307"/>
            <ac:picMk id="30" creationId="{95465B86-FB8C-76CF-B40A-267CFDF63BEC}"/>
          </ac:picMkLst>
        </pc:picChg>
        <pc:picChg chg="add mod">
          <ac:chgData name="Van Ryckeghem Jurgen" userId="9c3e690f-41c2-4235-95ef-4b3529d5ed3d" providerId="ADAL" clId="{1A4B7620-3607-4B80-AEC5-F7666A85AF6F}" dt="2023-11-24T09:31:09.648" v="321" actId="208"/>
          <ac:picMkLst>
            <pc:docMk/>
            <pc:sldMk cId="3768447043" sldId="307"/>
            <ac:picMk id="32" creationId="{A7269CC5-379A-0A09-D252-8CCB70A809AE}"/>
          </ac:picMkLst>
        </pc:picChg>
        <pc:cxnChg chg="del">
          <ac:chgData name="Van Ryckeghem Jurgen" userId="9c3e690f-41c2-4235-95ef-4b3529d5ed3d" providerId="ADAL" clId="{1A4B7620-3607-4B80-AEC5-F7666A85AF6F}" dt="2023-11-24T08:48:37.742" v="214" actId="478"/>
          <ac:cxnSpMkLst>
            <pc:docMk/>
            <pc:sldMk cId="3768447043" sldId="307"/>
            <ac:cxnSpMk id="7" creationId="{864C43DA-AF96-961D-125E-4F37081067B5}"/>
          </ac:cxnSpMkLst>
        </pc:cxnChg>
        <pc:cxnChg chg="del">
          <ac:chgData name="Van Ryckeghem Jurgen" userId="9c3e690f-41c2-4235-95ef-4b3529d5ed3d" providerId="ADAL" clId="{1A4B7620-3607-4B80-AEC5-F7666A85AF6F}" dt="2023-11-24T08:48:40.641" v="215" actId="478"/>
          <ac:cxnSpMkLst>
            <pc:docMk/>
            <pc:sldMk cId="3768447043" sldId="307"/>
            <ac:cxnSpMk id="9" creationId="{9937970A-2AD8-7371-6ACA-4D2888C3F83A}"/>
          </ac:cxnSpMkLst>
        </pc:cxnChg>
      </pc:sldChg>
      <pc:sldChg chg="add del">
        <pc:chgData name="Van Ryckeghem Jurgen" userId="9c3e690f-41c2-4235-95ef-4b3529d5ed3d" providerId="ADAL" clId="{1A4B7620-3607-4B80-AEC5-F7666A85AF6F}" dt="2023-11-24T08:47:12.466" v="107" actId="2890"/>
        <pc:sldMkLst>
          <pc:docMk/>
          <pc:sldMk cId="1692645748" sldId="308"/>
        </pc:sldMkLst>
      </pc:sldChg>
      <pc:sldChg chg="addSp delSp modSp add mod">
        <pc:chgData name="Van Ryckeghem Jurgen" userId="9c3e690f-41c2-4235-95ef-4b3529d5ed3d" providerId="ADAL" clId="{1A4B7620-3607-4B80-AEC5-F7666A85AF6F}" dt="2023-11-24T10:42:17.503" v="1899" actId="1076"/>
        <pc:sldMkLst>
          <pc:docMk/>
          <pc:sldMk cId="2350768339" sldId="308"/>
        </pc:sldMkLst>
        <pc:spChg chg="mod">
          <ac:chgData name="Van Ryckeghem Jurgen" userId="9c3e690f-41c2-4235-95ef-4b3529d5ed3d" providerId="ADAL" clId="{1A4B7620-3607-4B80-AEC5-F7666A85AF6F}" dt="2023-11-24T10:42:15.266" v="1898" actId="403"/>
          <ac:spMkLst>
            <pc:docMk/>
            <pc:sldMk cId="2350768339" sldId="308"/>
            <ac:spMk id="2" creationId="{7347230C-1131-CF15-2751-76C52A4451F8}"/>
          </ac:spMkLst>
        </pc:spChg>
        <pc:spChg chg="mod">
          <ac:chgData name="Van Ryckeghem Jurgen" userId="9c3e690f-41c2-4235-95ef-4b3529d5ed3d" providerId="ADAL" clId="{1A4B7620-3607-4B80-AEC5-F7666A85AF6F}" dt="2023-11-24T10:40:22.073" v="1884"/>
          <ac:spMkLst>
            <pc:docMk/>
            <pc:sldMk cId="2350768339" sldId="308"/>
            <ac:spMk id="9" creationId="{9497B4A2-16E1-4CF0-249B-379A91CC5863}"/>
          </ac:spMkLst>
        </pc:spChg>
        <pc:spChg chg="mod">
          <ac:chgData name="Van Ryckeghem Jurgen" userId="9c3e690f-41c2-4235-95ef-4b3529d5ed3d" providerId="ADAL" clId="{1A4B7620-3607-4B80-AEC5-F7666A85AF6F}" dt="2023-11-24T10:40:22.073" v="1884"/>
          <ac:spMkLst>
            <pc:docMk/>
            <pc:sldMk cId="2350768339" sldId="308"/>
            <ac:spMk id="10" creationId="{66E79A77-B391-0C2B-8A50-C3F3812475F0}"/>
          </ac:spMkLst>
        </pc:spChg>
        <pc:spChg chg="mod">
          <ac:chgData name="Van Ryckeghem Jurgen" userId="9c3e690f-41c2-4235-95ef-4b3529d5ed3d" providerId="ADAL" clId="{1A4B7620-3607-4B80-AEC5-F7666A85AF6F}" dt="2023-11-24T10:40:22.073" v="1884"/>
          <ac:spMkLst>
            <pc:docMk/>
            <pc:sldMk cId="2350768339" sldId="308"/>
            <ac:spMk id="13" creationId="{D8766604-2D10-B3BD-04E1-B19569D040A3}"/>
          </ac:spMkLst>
        </pc:spChg>
        <pc:spChg chg="mod">
          <ac:chgData name="Van Ryckeghem Jurgen" userId="9c3e690f-41c2-4235-95ef-4b3529d5ed3d" providerId="ADAL" clId="{1A4B7620-3607-4B80-AEC5-F7666A85AF6F}" dt="2023-11-24T10:40:22.073" v="1884"/>
          <ac:spMkLst>
            <pc:docMk/>
            <pc:sldMk cId="2350768339" sldId="308"/>
            <ac:spMk id="16" creationId="{8C391E95-481C-F09C-B7D3-EB99874217D9}"/>
          </ac:spMkLst>
        </pc:spChg>
        <pc:spChg chg="mod">
          <ac:chgData name="Van Ryckeghem Jurgen" userId="9c3e690f-41c2-4235-95ef-4b3529d5ed3d" providerId="ADAL" clId="{1A4B7620-3607-4B80-AEC5-F7666A85AF6F}" dt="2023-11-24T10:40:22.073" v="1884"/>
          <ac:spMkLst>
            <pc:docMk/>
            <pc:sldMk cId="2350768339" sldId="308"/>
            <ac:spMk id="17" creationId="{D98995C2-729F-8B6F-028E-34165C5AB961}"/>
          </ac:spMkLst>
        </pc:spChg>
        <pc:spChg chg="mod">
          <ac:chgData name="Van Ryckeghem Jurgen" userId="9c3e690f-41c2-4235-95ef-4b3529d5ed3d" providerId="ADAL" clId="{1A4B7620-3607-4B80-AEC5-F7666A85AF6F}" dt="2023-11-24T10:40:22.073" v="1884"/>
          <ac:spMkLst>
            <pc:docMk/>
            <pc:sldMk cId="2350768339" sldId="308"/>
            <ac:spMk id="18" creationId="{E50998B4-D6A3-487E-9EBD-29950B98F024}"/>
          </ac:spMkLst>
        </pc:spChg>
        <pc:spChg chg="mod">
          <ac:chgData name="Van Ryckeghem Jurgen" userId="9c3e690f-41c2-4235-95ef-4b3529d5ed3d" providerId="ADAL" clId="{1A4B7620-3607-4B80-AEC5-F7666A85AF6F}" dt="2023-11-24T10:40:22.073" v="1884"/>
          <ac:spMkLst>
            <pc:docMk/>
            <pc:sldMk cId="2350768339" sldId="308"/>
            <ac:spMk id="19" creationId="{37230C0A-781D-C09F-5031-E32049F10DB2}"/>
          </ac:spMkLst>
        </pc:spChg>
        <pc:spChg chg="mod">
          <ac:chgData name="Van Ryckeghem Jurgen" userId="9c3e690f-41c2-4235-95ef-4b3529d5ed3d" providerId="ADAL" clId="{1A4B7620-3607-4B80-AEC5-F7666A85AF6F}" dt="2023-11-24T10:40:22.073" v="1884"/>
          <ac:spMkLst>
            <pc:docMk/>
            <pc:sldMk cId="2350768339" sldId="308"/>
            <ac:spMk id="22" creationId="{D9DF6255-43E0-8A51-9157-63EACA9D22FA}"/>
          </ac:spMkLst>
        </pc:spChg>
        <pc:spChg chg="mod">
          <ac:chgData name="Van Ryckeghem Jurgen" userId="9c3e690f-41c2-4235-95ef-4b3529d5ed3d" providerId="ADAL" clId="{1A4B7620-3607-4B80-AEC5-F7666A85AF6F}" dt="2023-11-24T10:40:22.073" v="1884"/>
          <ac:spMkLst>
            <pc:docMk/>
            <pc:sldMk cId="2350768339" sldId="308"/>
            <ac:spMk id="23" creationId="{08693083-9527-B6C2-F448-2771E76F798D}"/>
          </ac:spMkLst>
        </pc:spChg>
        <pc:spChg chg="mod">
          <ac:chgData name="Van Ryckeghem Jurgen" userId="9c3e690f-41c2-4235-95ef-4b3529d5ed3d" providerId="ADAL" clId="{1A4B7620-3607-4B80-AEC5-F7666A85AF6F}" dt="2023-11-24T10:40:22.073" v="1884"/>
          <ac:spMkLst>
            <pc:docMk/>
            <pc:sldMk cId="2350768339" sldId="308"/>
            <ac:spMk id="25" creationId="{E33EEE8F-BD66-2062-A147-6B6A4D650098}"/>
          </ac:spMkLst>
        </pc:spChg>
        <pc:spChg chg="mod">
          <ac:chgData name="Van Ryckeghem Jurgen" userId="9c3e690f-41c2-4235-95ef-4b3529d5ed3d" providerId="ADAL" clId="{1A4B7620-3607-4B80-AEC5-F7666A85AF6F}" dt="2023-11-24T10:40:22.073" v="1884"/>
          <ac:spMkLst>
            <pc:docMk/>
            <pc:sldMk cId="2350768339" sldId="308"/>
            <ac:spMk id="27" creationId="{DA7E2439-5709-36D1-4034-BE5B49FADC7C}"/>
          </ac:spMkLst>
        </pc:spChg>
        <pc:spChg chg="mod">
          <ac:chgData name="Van Ryckeghem Jurgen" userId="9c3e690f-41c2-4235-95ef-4b3529d5ed3d" providerId="ADAL" clId="{1A4B7620-3607-4B80-AEC5-F7666A85AF6F}" dt="2023-11-24T10:40:22.073" v="1884"/>
          <ac:spMkLst>
            <pc:docMk/>
            <pc:sldMk cId="2350768339" sldId="308"/>
            <ac:spMk id="29" creationId="{BDCD5767-CFFC-6208-42FE-0B1F299E81F3}"/>
          </ac:spMkLst>
        </pc:spChg>
        <pc:spChg chg="del">
          <ac:chgData name="Van Ryckeghem Jurgen" userId="9c3e690f-41c2-4235-95ef-4b3529d5ed3d" providerId="ADAL" clId="{1A4B7620-3607-4B80-AEC5-F7666A85AF6F}" dt="2023-11-24T10:40:23.735" v="1885" actId="478"/>
          <ac:spMkLst>
            <pc:docMk/>
            <pc:sldMk cId="2350768339" sldId="308"/>
            <ac:spMk id="84" creationId="{B5769872-4F12-DF15-8201-496CC0757D77}"/>
          </ac:spMkLst>
        </pc:spChg>
        <pc:spChg chg="del">
          <ac:chgData name="Van Ryckeghem Jurgen" userId="9c3e690f-41c2-4235-95ef-4b3529d5ed3d" providerId="ADAL" clId="{1A4B7620-3607-4B80-AEC5-F7666A85AF6F}" dt="2023-11-24T10:39:19.925" v="1872" actId="478"/>
          <ac:spMkLst>
            <pc:docMk/>
            <pc:sldMk cId="2350768339" sldId="308"/>
            <ac:spMk id="85" creationId="{A96AEA49-1B70-15E5-5E92-37C417DB5BC9}"/>
          </ac:spMkLst>
        </pc:spChg>
        <pc:grpChg chg="add mod">
          <ac:chgData name="Van Ryckeghem Jurgen" userId="9c3e690f-41c2-4235-95ef-4b3529d5ed3d" providerId="ADAL" clId="{1A4B7620-3607-4B80-AEC5-F7666A85AF6F}" dt="2023-11-24T10:40:26.078" v="1886" actId="1076"/>
          <ac:grpSpMkLst>
            <pc:docMk/>
            <pc:sldMk cId="2350768339" sldId="308"/>
            <ac:grpSpMk id="7" creationId="{BBCE8E24-C46E-D973-0725-F2617949C434}"/>
          </ac:grpSpMkLst>
        </pc:grpChg>
        <pc:grpChg chg="mod">
          <ac:chgData name="Van Ryckeghem Jurgen" userId="9c3e690f-41c2-4235-95ef-4b3529d5ed3d" providerId="ADAL" clId="{1A4B7620-3607-4B80-AEC5-F7666A85AF6F}" dt="2023-11-24T10:40:22.073" v="1884"/>
          <ac:grpSpMkLst>
            <pc:docMk/>
            <pc:sldMk cId="2350768339" sldId="308"/>
            <ac:grpSpMk id="8" creationId="{2E7B1F05-1BA1-4D97-64D9-10F8E4C0B382}"/>
          </ac:grpSpMkLst>
        </pc:grpChg>
        <pc:grpChg chg="mod">
          <ac:chgData name="Van Ryckeghem Jurgen" userId="9c3e690f-41c2-4235-95ef-4b3529d5ed3d" providerId="ADAL" clId="{1A4B7620-3607-4B80-AEC5-F7666A85AF6F}" dt="2023-11-24T10:40:22.073" v="1884"/>
          <ac:grpSpMkLst>
            <pc:docMk/>
            <pc:sldMk cId="2350768339" sldId="308"/>
            <ac:grpSpMk id="11" creationId="{B9836073-56F3-4428-B242-660DBD3B2587}"/>
          </ac:grpSpMkLst>
        </pc:grpChg>
        <pc:grpChg chg="mod">
          <ac:chgData name="Van Ryckeghem Jurgen" userId="9c3e690f-41c2-4235-95ef-4b3529d5ed3d" providerId="ADAL" clId="{1A4B7620-3607-4B80-AEC5-F7666A85AF6F}" dt="2023-11-24T10:40:22.073" v="1884"/>
          <ac:grpSpMkLst>
            <pc:docMk/>
            <pc:sldMk cId="2350768339" sldId="308"/>
            <ac:grpSpMk id="15" creationId="{D34BA8BD-BF05-F1B7-7FB9-808B69DB45D3}"/>
          </ac:grpSpMkLst>
        </pc:grpChg>
        <pc:grpChg chg="del">
          <ac:chgData name="Van Ryckeghem Jurgen" userId="9c3e690f-41c2-4235-95ef-4b3529d5ed3d" providerId="ADAL" clId="{1A4B7620-3607-4B80-AEC5-F7666A85AF6F}" dt="2023-11-24T10:39:19.142" v="1871" actId="478"/>
          <ac:grpSpMkLst>
            <pc:docMk/>
            <pc:sldMk cId="2350768339" sldId="308"/>
            <ac:grpSpMk id="46" creationId="{35D70B3B-56CC-A493-4CAB-F9D1F0145E1F}"/>
          </ac:grpSpMkLst>
        </pc:grpChg>
        <pc:grpChg chg="del">
          <ac:chgData name="Van Ryckeghem Jurgen" userId="9c3e690f-41c2-4235-95ef-4b3529d5ed3d" providerId="ADAL" clId="{1A4B7620-3607-4B80-AEC5-F7666A85AF6F}" dt="2023-11-24T10:39:21.605" v="1873" actId="478"/>
          <ac:grpSpMkLst>
            <pc:docMk/>
            <pc:sldMk cId="2350768339" sldId="308"/>
            <ac:grpSpMk id="69" creationId="{8216D3C7-0DB6-0543-C3A5-5AA426005FA0}"/>
          </ac:grpSpMkLst>
        </pc:grpChg>
        <pc:graphicFrameChg chg="add mod">
          <ac:chgData name="Van Ryckeghem Jurgen" userId="9c3e690f-41c2-4235-95ef-4b3529d5ed3d" providerId="ADAL" clId="{1A4B7620-3607-4B80-AEC5-F7666A85AF6F}" dt="2023-11-24T10:42:17.503" v="1899" actId="1076"/>
          <ac:graphicFrameMkLst>
            <pc:docMk/>
            <pc:sldMk cId="2350768339" sldId="308"/>
            <ac:graphicFrameMk id="6" creationId="{F3D3B360-87BA-C7DA-6EB2-F4B0A13D4ED8}"/>
          </ac:graphicFrameMkLst>
        </pc:graphicFrameChg>
        <pc:cxnChg chg="mod">
          <ac:chgData name="Van Ryckeghem Jurgen" userId="9c3e690f-41c2-4235-95ef-4b3529d5ed3d" providerId="ADAL" clId="{1A4B7620-3607-4B80-AEC5-F7666A85AF6F}" dt="2023-11-24T10:40:22.073" v="1884"/>
          <ac:cxnSpMkLst>
            <pc:docMk/>
            <pc:sldMk cId="2350768339" sldId="308"/>
            <ac:cxnSpMk id="12" creationId="{DC999395-3030-7A0A-AC4F-16E864CF0C6C}"/>
          </ac:cxnSpMkLst>
        </pc:cxnChg>
        <pc:cxnChg chg="mod">
          <ac:chgData name="Van Ryckeghem Jurgen" userId="9c3e690f-41c2-4235-95ef-4b3529d5ed3d" providerId="ADAL" clId="{1A4B7620-3607-4B80-AEC5-F7666A85AF6F}" dt="2023-11-24T10:40:22.073" v="1884"/>
          <ac:cxnSpMkLst>
            <pc:docMk/>
            <pc:sldMk cId="2350768339" sldId="308"/>
            <ac:cxnSpMk id="14" creationId="{79CE12BE-5609-1B48-754A-639AF6C7E021}"/>
          </ac:cxnSpMkLst>
        </pc:cxnChg>
        <pc:cxnChg chg="mod">
          <ac:chgData name="Van Ryckeghem Jurgen" userId="9c3e690f-41c2-4235-95ef-4b3529d5ed3d" providerId="ADAL" clId="{1A4B7620-3607-4B80-AEC5-F7666A85AF6F}" dt="2023-11-24T10:40:22.073" v="1884"/>
          <ac:cxnSpMkLst>
            <pc:docMk/>
            <pc:sldMk cId="2350768339" sldId="308"/>
            <ac:cxnSpMk id="20" creationId="{D5607149-BD3E-D090-0663-58029149E77F}"/>
          </ac:cxnSpMkLst>
        </pc:cxnChg>
        <pc:cxnChg chg="mod">
          <ac:chgData name="Van Ryckeghem Jurgen" userId="9c3e690f-41c2-4235-95ef-4b3529d5ed3d" providerId="ADAL" clId="{1A4B7620-3607-4B80-AEC5-F7666A85AF6F}" dt="2023-11-24T10:40:22.073" v="1884"/>
          <ac:cxnSpMkLst>
            <pc:docMk/>
            <pc:sldMk cId="2350768339" sldId="308"/>
            <ac:cxnSpMk id="21" creationId="{3CB3E78F-7594-813E-B276-554FE506EE3A}"/>
          </ac:cxnSpMkLst>
        </pc:cxnChg>
        <pc:cxnChg chg="mod">
          <ac:chgData name="Van Ryckeghem Jurgen" userId="9c3e690f-41c2-4235-95ef-4b3529d5ed3d" providerId="ADAL" clId="{1A4B7620-3607-4B80-AEC5-F7666A85AF6F}" dt="2023-11-24T10:40:22.073" v="1884"/>
          <ac:cxnSpMkLst>
            <pc:docMk/>
            <pc:sldMk cId="2350768339" sldId="308"/>
            <ac:cxnSpMk id="24" creationId="{9CCABB38-8B5B-EA7B-82D5-8D63E76B01FA}"/>
          </ac:cxnSpMkLst>
        </pc:cxnChg>
        <pc:cxnChg chg="mod">
          <ac:chgData name="Van Ryckeghem Jurgen" userId="9c3e690f-41c2-4235-95ef-4b3529d5ed3d" providerId="ADAL" clId="{1A4B7620-3607-4B80-AEC5-F7666A85AF6F}" dt="2023-11-24T10:40:22.073" v="1884"/>
          <ac:cxnSpMkLst>
            <pc:docMk/>
            <pc:sldMk cId="2350768339" sldId="308"/>
            <ac:cxnSpMk id="26" creationId="{224E4250-B170-BF54-4825-C8586BEE0C9E}"/>
          </ac:cxnSpMkLst>
        </pc:cxnChg>
        <pc:cxnChg chg="mod">
          <ac:chgData name="Van Ryckeghem Jurgen" userId="9c3e690f-41c2-4235-95ef-4b3529d5ed3d" providerId="ADAL" clId="{1A4B7620-3607-4B80-AEC5-F7666A85AF6F}" dt="2023-11-24T10:40:22.073" v="1884"/>
          <ac:cxnSpMkLst>
            <pc:docMk/>
            <pc:sldMk cId="2350768339" sldId="308"/>
            <ac:cxnSpMk id="28" creationId="{C3DC19B0-B2FE-891D-16A0-C4F4098D86FD}"/>
          </ac:cxnSpMkLst>
        </pc:cxnChg>
      </pc:sldChg>
      <pc:sldChg chg="addSp delSp modSp add del mod">
        <pc:chgData name="Van Ryckeghem Jurgen" userId="9c3e690f-41c2-4235-95ef-4b3529d5ed3d" providerId="ADAL" clId="{1A4B7620-3607-4B80-AEC5-F7666A85AF6F}" dt="2023-11-24T10:31:35.004" v="1665" actId="47"/>
        <pc:sldMkLst>
          <pc:docMk/>
          <pc:sldMk cId="2519227021" sldId="308"/>
        </pc:sldMkLst>
        <pc:spChg chg="mod">
          <ac:chgData name="Van Ryckeghem Jurgen" userId="9c3e690f-41c2-4235-95ef-4b3529d5ed3d" providerId="ADAL" clId="{1A4B7620-3607-4B80-AEC5-F7666A85AF6F}" dt="2023-11-24T10:21:13.844" v="1612" actId="20577"/>
          <ac:spMkLst>
            <pc:docMk/>
            <pc:sldMk cId="2519227021" sldId="308"/>
            <ac:spMk id="2" creationId="{7347230C-1131-CF15-2751-76C52A4451F8}"/>
          </ac:spMkLst>
        </pc:spChg>
        <pc:spChg chg="del">
          <ac:chgData name="Van Ryckeghem Jurgen" userId="9c3e690f-41c2-4235-95ef-4b3529d5ed3d" providerId="ADAL" clId="{1A4B7620-3607-4B80-AEC5-F7666A85AF6F}" dt="2023-11-24T09:36:29.874" v="325" actId="478"/>
          <ac:spMkLst>
            <pc:docMk/>
            <pc:sldMk cId="2519227021" sldId="308"/>
            <ac:spMk id="8" creationId="{EFD896FF-6EF5-69C5-19A8-D43BB84CCB43}"/>
          </ac:spMkLst>
        </pc:spChg>
        <pc:spChg chg="del">
          <ac:chgData name="Van Ryckeghem Jurgen" userId="9c3e690f-41c2-4235-95ef-4b3529d5ed3d" providerId="ADAL" clId="{1A4B7620-3607-4B80-AEC5-F7666A85AF6F}" dt="2023-11-24T09:36:26.673" v="324" actId="478"/>
          <ac:spMkLst>
            <pc:docMk/>
            <pc:sldMk cId="2519227021" sldId="308"/>
            <ac:spMk id="14" creationId="{48D8BE6A-E7EF-7D80-0039-F83B9F701BF6}"/>
          </ac:spMkLst>
        </pc:spChg>
        <pc:spChg chg="add mod">
          <ac:chgData name="Van Ryckeghem Jurgen" userId="9c3e690f-41c2-4235-95ef-4b3529d5ed3d" providerId="ADAL" clId="{1A4B7620-3607-4B80-AEC5-F7666A85AF6F}" dt="2023-11-24T09:38:14.709" v="338" actId="164"/>
          <ac:spMkLst>
            <pc:docMk/>
            <pc:sldMk cId="2519227021" sldId="308"/>
            <ac:spMk id="17" creationId="{7BD20C92-0252-229E-486E-416B6B62AF6D}"/>
          </ac:spMkLst>
        </pc:spChg>
        <pc:spChg chg="add mod">
          <ac:chgData name="Van Ryckeghem Jurgen" userId="9c3e690f-41c2-4235-95ef-4b3529d5ed3d" providerId="ADAL" clId="{1A4B7620-3607-4B80-AEC5-F7666A85AF6F}" dt="2023-11-24T09:38:14.709" v="338" actId="164"/>
          <ac:spMkLst>
            <pc:docMk/>
            <pc:sldMk cId="2519227021" sldId="308"/>
            <ac:spMk id="18" creationId="{B813690B-DDF0-3DC4-10AA-EA93D9F52319}"/>
          </ac:spMkLst>
        </pc:spChg>
        <pc:spChg chg="add mod">
          <ac:chgData name="Van Ryckeghem Jurgen" userId="9c3e690f-41c2-4235-95ef-4b3529d5ed3d" providerId="ADAL" clId="{1A4B7620-3607-4B80-AEC5-F7666A85AF6F}" dt="2023-11-24T10:19:48.301" v="1519" actId="1076"/>
          <ac:spMkLst>
            <pc:docMk/>
            <pc:sldMk cId="2519227021" sldId="308"/>
            <ac:spMk id="22" creationId="{AE6B1518-3D85-03C9-328C-A4AD4A36CC9D}"/>
          </ac:spMkLst>
        </pc:spChg>
        <pc:spChg chg="add del mod">
          <ac:chgData name="Van Ryckeghem Jurgen" userId="9c3e690f-41c2-4235-95ef-4b3529d5ed3d" providerId="ADAL" clId="{1A4B7620-3607-4B80-AEC5-F7666A85AF6F}" dt="2023-11-24T10:18:47.604" v="1416" actId="478"/>
          <ac:spMkLst>
            <pc:docMk/>
            <pc:sldMk cId="2519227021" sldId="308"/>
            <ac:spMk id="24" creationId="{C9511003-806A-3B94-A87A-8007099F6F1F}"/>
          </ac:spMkLst>
        </pc:spChg>
        <pc:grpChg chg="del">
          <ac:chgData name="Van Ryckeghem Jurgen" userId="9c3e690f-41c2-4235-95ef-4b3529d5ed3d" providerId="ADAL" clId="{1A4B7620-3607-4B80-AEC5-F7666A85AF6F}" dt="2023-11-24T09:36:29.874" v="325" actId="478"/>
          <ac:grpSpMkLst>
            <pc:docMk/>
            <pc:sldMk cId="2519227021" sldId="308"/>
            <ac:grpSpMk id="11" creationId="{FE7B1263-79C7-2A8B-A389-763BB5F4EBD4}"/>
          </ac:grpSpMkLst>
        </pc:grpChg>
        <pc:grpChg chg="add mod">
          <ac:chgData name="Van Ryckeghem Jurgen" userId="9c3e690f-41c2-4235-95ef-4b3529d5ed3d" providerId="ADAL" clId="{1A4B7620-3607-4B80-AEC5-F7666A85AF6F}" dt="2023-11-24T09:38:14.709" v="338" actId="164"/>
          <ac:grpSpMkLst>
            <pc:docMk/>
            <pc:sldMk cId="2519227021" sldId="308"/>
            <ac:grpSpMk id="19" creationId="{CAFB78D5-36A9-953D-CB76-E530054E4F00}"/>
          </ac:grpSpMkLst>
        </pc:grpChg>
        <pc:picChg chg="del">
          <ac:chgData name="Van Ryckeghem Jurgen" userId="9c3e690f-41c2-4235-95ef-4b3529d5ed3d" providerId="ADAL" clId="{1A4B7620-3607-4B80-AEC5-F7666A85AF6F}" dt="2023-11-24T09:36:26.673" v="324" actId="478"/>
          <ac:picMkLst>
            <pc:docMk/>
            <pc:sldMk cId="2519227021" sldId="308"/>
            <ac:picMk id="6" creationId="{E2127D1F-EDCA-9F7C-7489-A6247787BFD0}"/>
          </ac:picMkLst>
        </pc:picChg>
        <pc:picChg chg="del">
          <ac:chgData name="Van Ryckeghem Jurgen" userId="9c3e690f-41c2-4235-95ef-4b3529d5ed3d" providerId="ADAL" clId="{1A4B7620-3607-4B80-AEC5-F7666A85AF6F}" dt="2023-11-24T09:36:29.874" v="325" actId="478"/>
          <ac:picMkLst>
            <pc:docMk/>
            <pc:sldMk cId="2519227021" sldId="308"/>
            <ac:picMk id="10" creationId="{AC74704F-D2D2-3F40-EA3D-D0D8103D6649}"/>
          </ac:picMkLst>
        </pc:picChg>
        <pc:picChg chg="add mod">
          <ac:chgData name="Van Ryckeghem Jurgen" userId="9c3e690f-41c2-4235-95ef-4b3529d5ed3d" providerId="ADAL" clId="{1A4B7620-3607-4B80-AEC5-F7666A85AF6F}" dt="2023-11-24T09:36:37.233" v="328" actId="1076"/>
          <ac:picMkLst>
            <pc:docMk/>
            <pc:sldMk cId="2519227021" sldId="308"/>
            <ac:picMk id="16" creationId="{03EEEFF5-B634-9ECC-F206-8BC72001CEBF}"/>
          </ac:picMkLst>
        </pc:picChg>
        <pc:picChg chg="add mod">
          <ac:chgData name="Van Ryckeghem Jurgen" userId="9c3e690f-41c2-4235-95ef-4b3529d5ed3d" providerId="ADAL" clId="{1A4B7620-3607-4B80-AEC5-F7666A85AF6F}" dt="2023-11-24T09:39:31.749" v="342" actId="207"/>
          <ac:picMkLst>
            <pc:docMk/>
            <pc:sldMk cId="2519227021" sldId="308"/>
            <ac:picMk id="21" creationId="{18F621EA-22F5-ACAC-F3EA-0316A83584B4}"/>
          </ac:picMkLst>
        </pc:picChg>
        <pc:cxnChg chg="del">
          <ac:chgData name="Van Ryckeghem Jurgen" userId="9c3e690f-41c2-4235-95ef-4b3529d5ed3d" providerId="ADAL" clId="{1A4B7620-3607-4B80-AEC5-F7666A85AF6F}" dt="2023-11-24T09:36:26.673" v="324" actId="478"/>
          <ac:cxnSpMkLst>
            <pc:docMk/>
            <pc:sldMk cId="2519227021" sldId="308"/>
            <ac:cxnSpMk id="7" creationId="{864C43DA-AF96-961D-125E-4F37081067B5}"/>
          </ac:cxnSpMkLst>
        </pc:cxnChg>
        <pc:cxnChg chg="del">
          <ac:chgData name="Van Ryckeghem Jurgen" userId="9c3e690f-41c2-4235-95ef-4b3529d5ed3d" providerId="ADAL" clId="{1A4B7620-3607-4B80-AEC5-F7666A85AF6F}" dt="2023-11-24T09:36:29.874" v="325" actId="478"/>
          <ac:cxnSpMkLst>
            <pc:docMk/>
            <pc:sldMk cId="2519227021" sldId="308"/>
            <ac:cxnSpMk id="9" creationId="{9937970A-2AD8-7371-6ACA-4D2888C3F83A}"/>
          </ac:cxnSpMkLst>
        </pc:cxnChg>
      </pc:sldChg>
      <pc:sldChg chg="addSp delSp modSp add mod">
        <pc:chgData name="Van Ryckeghem Jurgen" userId="9c3e690f-41c2-4235-95ef-4b3529d5ed3d" providerId="ADAL" clId="{1A4B7620-3607-4B80-AEC5-F7666A85AF6F}" dt="2023-11-24T10:43:24.596" v="1913" actId="1076"/>
        <pc:sldMkLst>
          <pc:docMk/>
          <pc:sldMk cId="3081662453" sldId="309"/>
        </pc:sldMkLst>
        <pc:spChg chg="mod">
          <ac:chgData name="Van Ryckeghem Jurgen" userId="9c3e690f-41c2-4235-95ef-4b3529d5ed3d" providerId="ADAL" clId="{1A4B7620-3607-4B80-AEC5-F7666A85AF6F}" dt="2023-11-24T10:42:30.582" v="1900" actId="404"/>
          <ac:spMkLst>
            <pc:docMk/>
            <pc:sldMk cId="3081662453" sldId="309"/>
            <ac:spMk id="2" creationId="{7347230C-1131-CF15-2751-76C52A4451F8}"/>
          </ac:spMkLst>
        </pc:spChg>
        <pc:spChg chg="mod">
          <ac:chgData name="Van Ryckeghem Jurgen" userId="9c3e690f-41c2-4235-95ef-4b3529d5ed3d" providerId="ADAL" clId="{1A4B7620-3607-4B80-AEC5-F7666A85AF6F}" dt="2023-11-24T10:41:38.934" v="1890" actId="6549"/>
          <ac:spMkLst>
            <pc:docMk/>
            <pc:sldMk cId="3081662453" sldId="309"/>
            <ac:spMk id="23" creationId="{08693083-9527-B6C2-F448-2771E76F798D}"/>
          </ac:spMkLst>
        </pc:spChg>
        <pc:spChg chg="mod">
          <ac:chgData name="Van Ryckeghem Jurgen" userId="9c3e690f-41c2-4235-95ef-4b3529d5ed3d" providerId="ADAL" clId="{1A4B7620-3607-4B80-AEC5-F7666A85AF6F}" dt="2023-11-24T10:42:59.082" v="1911" actId="403"/>
          <ac:spMkLst>
            <pc:docMk/>
            <pc:sldMk cId="3081662453" sldId="309"/>
            <ac:spMk id="32" creationId="{5CF4FD9F-A6ED-8D3D-F35F-7E50CFFA42B2}"/>
          </ac:spMkLst>
        </pc:spChg>
        <pc:spChg chg="mod">
          <ac:chgData name="Van Ryckeghem Jurgen" userId="9c3e690f-41c2-4235-95ef-4b3529d5ed3d" providerId="ADAL" clId="{1A4B7620-3607-4B80-AEC5-F7666A85AF6F}" dt="2023-11-24T10:42:59.082" v="1911" actId="403"/>
          <ac:spMkLst>
            <pc:docMk/>
            <pc:sldMk cId="3081662453" sldId="309"/>
            <ac:spMk id="36" creationId="{3D6CBB5C-C1CD-AA03-649C-157BA3D45E4C}"/>
          </ac:spMkLst>
        </pc:spChg>
        <pc:spChg chg="mod">
          <ac:chgData name="Van Ryckeghem Jurgen" userId="9c3e690f-41c2-4235-95ef-4b3529d5ed3d" providerId="ADAL" clId="{1A4B7620-3607-4B80-AEC5-F7666A85AF6F}" dt="2023-11-24T10:42:59.082" v="1911" actId="403"/>
          <ac:spMkLst>
            <pc:docMk/>
            <pc:sldMk cId="3081662453" sldId="309"/>
            <ac:spMk id="37" creationId="{14602D3F-25B7-8137-CADD-A5DF3F73A48B}"/>
          </ac:spMkLst>
        </pc:spChg>
        <pc:spChg chg="mod">
          <ac:chgData name="Van Ryckeghem Jurgen" userId="9c3e690f-41c2-4235-95ef-4b3529d5ed3d" providerId="ADAL" clId="{1A4B7620-3607-4B80-AEC5-F7666A85AF6F}" dt="2023-11-24T10:42:59.082" v="1911" actId="403"/>
          <ac:spMkLst>
            <pc:docMk/>
            <pc:sldMk cId="3081662453" sldId="309"/>
            <ac:spMk id="39" creationId="{F5BA5386-1B4B-BD5A-2B92-EF427D738407}"/>
          </ac:spMkLst>
        </pc:spChg>
        <pc:spChg chg="mod">
          <ac:chgData name="Van Ryckeghem Jurgen" userId="9c3e690f-41c2-4235-95ef-4b3529d5ed3d" providerId="ADAL" clId="{1A4B7620-3607-4B80-AEC5-F7666A85AF6F}" dt="2023-11-24T10:42:59.082" v="1911" actId="403"/>
          <ac:spMkLst>
            <pc:docMk/>
            <pc:sldMk cId="3081662453" sldId="309"/>
            <ac:spMk id="40" creationId="{99B87133-4562-0B86-D844-92667765A09D}"/>
          </ac:spMkLst>
        </pc:spChg>
        <pc:grpChg chg="del">
          <ac:chgData name="Van Ryckeghem Jurgen" userId="9c3e690f-41c2-4235-95ef-4b3529d5ed3d" providerId="ADAL" clId="{1A4B7620-3607-4B80-AEC5-F7666A85AF6F}" dt="2023-11-24T10:41:41.301" v="1891" actId="478"/>
          <ac:grpSpMkLst>
            <pc:docMk/>
            <pc:sldMk cId="3081662453" sldId="309"/>
            <ac:grpSpMk id="7" creationId="{BBCE8E24-C46E-D973-0725-F2617949C434}"/>
          </ac:grpSpMkLst>
        </pc:grpChg>
        <pc:grpChg chg="add mod">
          <ac:chgData name="Van Ryckeghem Jurgen" userId="9c3e690f-41c2-4235-95ef-4b3529d5ed3d" providerId="ADAL" clId="{1A4B7620-3607-4B80-AEC5-F7666A85AF6F}" dt="2023-11-24T10:43:20.389" v="1912" actId="1076"/>
          <ac:grpSpMkLst>
            <pc:docMk/>
            <pc:sldMk cId="3081662453" sldId="309"/>
            <ac:grpSpMk id="31" creationId="{637EE35E-21E3-7D53-2F85-30D2542715FB}"/>
          </ac:grpSpMkLst>
        </pc:grpChg>
        <pc:grpChg chg="mod">
          <ac:chgData name="Van Ryckeghem Jurgen" userId="9c3e690f-41c2-4235-95ef-4b3529d5ed3d" providerId="ADAL" clId="{1A4B7620-3607-4B80-AEC5-F7666A85AF6F}" dt="2023-11-24T10:42:48.874" v="1905"/>
          <ac:grpSpMkLst>
            <pc:docMk/>
            <pc:sldMk cId="3081662453" sldId="309"/>
            <ac:grpSpMk id="33" creationId="{18D67B6A-50F1-37F0-217F-C6ECD8F5F85E}"/>
          </ac:grpSpMkLst>
        </pc:grpChg>
        <pc:grpChg chg="mod">
          <ac:chgData name="Van Ryckeghem Jurgen" userId="9c3e690f-41c2-4235-95ef-4b3529d5ed3d" providerId="ADAL" clId="{1A4B7620-3607-4B80-AEC5-F7666A85AF6F}" dt="2023-11-24T10:42:48.874" v="1905"/>
          <ac:grpSpMkLst>
            <pc:docMk/>
            <pc:sldMk cId="3081662453" sldId="309"/>
            <ac:grpSpMk id="35" creationId="{3859B7AF-4A9A-B598-B81D-B238A016F9E9}"/>
          </ac:grpSpMkLst>
        </pc:grpChg>
        <pc:graphicFrameChg chg="del">
          <ac:chgData name="Van Ryckeghem Jurgen" userId="9c3e690f-41c2-4235-95ef-4b3529d5ed3d" providerId="ADAL" clId="{1A4B7620-3607-4B80-AEC5-F7666A85AF6F}" dt="2023-11-24T10:41:37.411" v="1889" actId="478"/>
          <ac:graphicFrameMkLst>
            <pc:docMk/>
            <pc:sldMk cId="3081662453" sldId="309"/>
            <ac:graphicFrameMk id="6" creationId="{F3D3B360-87BA-C7DA-6EB2-F4B0A13D4ED8}"/>
          </ac:graphicFrameMkLst>
        </pc:graphicFrameChg>
        <pc:graphicFrameChg chg="add mod">
          <ac:chgData name="Van Ryckeghem Jurgen" userId="9c3e690f-41c2-4235-95ef-4b3529d5ed3d" providerId="ADAL" clId="{1A4B7620-3607-4B80-AEC5-F7666A85AF6F}" dt="2023-11-24T10:43:24.596" v="1913" actId="1076"/>
          <ac:graphicFrameMkLst>
            <pc:docMk/>
            <pc:sldMk cId="3081662453" sldId="309"/>
            <ac:graphicFrameMk id="30" creationId="{110F2B7D-5BF5-E518-8FB1-B439040564D0}"/>
          </ac:graphicFrameMkLst>
        </pc:graphicFrameChg>
        <pc:cxnChg chg="mod">
          <ac:chgData name="Van Ryckeghem Jurgen" userId="9c3e690f-41c2-4235-95ef-4b3529d5ed3d" providerId="ADAL" clId="{1A4B7620-3607-4B80-AEC5-F7666A85AF6F}" dt="2023-11-24T10:42:48.874" v="1905"/>
          <ac:cxnSpMkLst>
            <pc:docMk/>
            <pc:sldMk cId="3081662453" sldId="309"/>
            <ac:cxnSpMk id="34" creationId="{1F6C2DD3-77CE-5CCA-46C7-7F5096D2E561}"/>
          </ac:cxnSpMkLst>
        </pc:cxnChg>
        <pc:cxnChg chg="mod">
          <ac:chgData name="Van Ryckeghem Jurgen" userId="9c3e690f-41c2-4235-95ef-4b3529d5ed3d" providerId="ADAL" clId="{1A4B7620-3607-4B80-AEC5-F7666A85AF6F}" dt="2023-11-24T10:42:48.874" v="1905"/>
          <ac:cxnSpMkLst>
            <pc:docMk/>
            <pc:sldMk cId="3081662453" sldId="309"/>
            <ac:cxnSpMk id="38" creationId="{2475DA2A-2A16-333B-7C54-D47A284F8DEF}"/>
          </ac:cxnSpMkLst>
        </pc:cxnChg>
      </pc:sldChg>
      <pc:sldChg chg="addSp delSp modSp add del mod">
        <pc:chgData name="Van Ryckeghem Jurgen" userId="9c3e690f-41c2-4235-95ef-4b3529d5ed3d" providerId="ADAL" clId="{1A4B7620-3607-4B80-AEC5-F7666A85AF6F}" dt="2023-11-24T10:31:35.836" v="1666" actId="47"/>
        <pc:sldMkLst>
          <pc:docMk/>
          <pc:sldMk cId="4116566519" sldId="309"/>
        </pc:sldMkLst>
        <pc:spChg chg="mod">
          <ac:chgData name="Van Ryckeghem Jurgen" userId="9c3e690f-41c2-4235-95ef-4b3529d5ed3d" providerId="ADAL" clId="{1A4B7620-3607-4B80-AEC5-F7666A85AF6F}" dt="2023-11-24T09:48:43.043" v="611" actId="6549"/>
          <ac:spMkLst>
            <pc:docMk/>
            <pc:sldMk cId="4116566519" sldId="309"/>
            <ac:spMk id="2" creationId="{7347230C-1131-CF15-2751-76C52A4451F8}"/>
          </ac:spMkLst>
        </pc:spChg>
        <pc:spChg chg="add mod">
          <ac:chgData name="Van Ryckeghem Jurgen" userId="9c3e690f-41c2-4235-95ef-4b3529d5ed3d" providerId="ADAL" clId="{1A4B7620-3607-4B80-AEC5-F7666A85AF6F}" dt="2023-11-24T10:13:57.236" v="1404" actId="20577"/>
          <ac:spMkLst>
            <pc:docMk/>
            <pc:sldMk cId="4116566519" sldId="309"/>
            <ac:spMk id="8" creationId="{56C6B340-8612-6666-99B6-525AD52E9CFC}"/>
          </ac:spMkLst>
        </pc:spChg>
        <pc:spChg chg="del">
          <ac:chgData name="Van Ryckeghem Jurgen" userId="9c3e690f-41c2-4235-95ef-4b3529d5ed3d" providerId="ADAL" clId="{1A4B7620-3607-4B80-AEC5-F7666A85AF6F}" dt="2023-11-24T09:48:39.714" v="610" actId="478"/>
          <ac:spMkLst>
            <pc:docMk/>
            <pc:sldMk cId="4116566519" sldId="309"/>
            <ac:spMk id="22" creationId="{AE6B1518-3D85-03C9-328C-A4AD4A36CC9D}"/>
          </ac:spMkLst>
        </pc:spChg>
        <pc:spChg chg="mod">
          <ac:chgData name="Van Ryckeghem Jurgen" userId="9c3e690f-41c2-4235-95ef-4b3529d5ed3d" providerId="ADAL" clId="{1A4B7620-3607-4B80-AEC5-F7666A85AF6F}" dt="2023-11-24T10:14:16.188" v="1405"/>
          <ac:spMkLst>
            <pc:docMk/>
            <pc:sldMk cId="4116566519" sldId="309"/>
            <ac:spMk id="23" creationId="{00D0BAEB-8041-C350-7002-7D336A58F887}"/>
          </ac:spMkLst>
        </pc:spChg>
        <pc:spChg chg="mod">
          <ac:chgData name="Van Ryckeghem Jurgen" userId="9c3e690f-41c2-4235-95ef-4b3529d5ed3d" providerId="ADAL" clId="{1A4B7620-3607-4B80-AEC5-F7666A85AF6F}" dt="2023-11-24T10:14:16.188" v="1405"/>
          <ac:spMkLst>
            <pc:docMk/>
            <pc:sldMk cId="4116566519" sldId="309"/>
            <ac:spMk id="24" creationId="{1C6F6B91-5E77-97B2-2320-A6D7ABCD1F19}"/>
          </ac:spMkLst>
        </pc:spChg>
        <pc:spChg chg="mod">
          <ac:chgData name="Van Ryckeghem Jurgen" userId="9c3e690f-41c2-4235-95ef-4b3529d5ed3d" providerId="ADAL" clId="{1A4B7620-3607-4B80-AEC5-F7666A85AF6F}" dt="2023-11-24T10:14:16.188" v="1405"/>
          <ac:spMkLst>
            <pc:docMk/>
            <pc:sldMk cId="4116566519" sldId="309"/>
            <ac:spMk id="25" creationId="{F3BDAF82-6EB8-7C42-C44E-E18C7CACFD20}"/>
          </ac:spMkLst>
        </pc:spChg>
        <pc:spChg chg="mod">
          <ac:chgData name="Van Ryckeghem Jurgen" userId="9c3e690f-41c2-4235-95ef-4b3529d5ed3d" providerId="ADAL" clId="{1A4B7620-3607-4B80-AEC5-F7666A85AF6F}" dt="2023-11-24T10:14:16.188" v="1405"/>
          <ac:spMkLst>
            <pc:docMk/>
            <pc:sldMk cId="4116566519" sldId="309"/>
            <ac:spMk id="26" creationId="{301B8DE1-0A0C-4CDC-3F89-EBFA847FC69B}"/>
          </ac:spMkLst>
        </pc:spChg>
        <pc:spChg chg="mod">
          <ac:chgData name="Van Ryckeghem Jurgen" userId="9c3e690f-41c2-4235-95ef-4b3529d5ed3d" providerId="ADAL" clId="{1A4B7620-3607-4B80-AEC5-F7666A85AF6F}" dt="2023-11-24T10:14:16.188" v="1405"/>
          <ac:spMkLst>
            <pc:docMk/>
            <pc:sldMk cId="4116566519" sldId="309"/>
            <ac:spMk id="27" creationId="{A9BC50BE-46BF-5B6F-D599-27DD28D7FE25}"/>
          </ac:spMkLst>
        </pc:spChg>
        <pc:spChg chg="mod">
          <ac:chgData name="Van Ryckeghem Jurgen" userId="9c3e690f-41c2-4235-95ef-4b3529d5ed3d" providerId="ADAL" clId="{1A4B7620-3607-4B80-AEC5-F7666A85AF6F}" dt="2023-11-24T10:14:16.188" v="1405"/>
          <ac:spMkLst>
            <pc:docMk/>
            <pc:sldMk cId="4116566519" sldId="309"/>
            <ac:spMk id="28" creationId="{D0F429FB-FED7-8D6E-7387-8092AAC66C78}"/>
          </ac:spMkLst>
        </pc:spChg>
        <pc:spChg chg="mod">
          <ac:chgData name="Van Ryckeghem Jurgen" userId="9c3e690f-41c2-4235-95ef-4b3529d5ed3d" providerId="ADAL" clId="{1A4B7620-3607-4B80-AEC5-F7666A85AF6F}" dt="2023-11-24T10:14:16.188" v="1405"/>
          <ac:spMkLst>
            <pc:docMk/>
            <pc:sldMk cId="4116566519" sldId="309"/>
            <ac:spMk id="35" creationId="{EE51B687-18EC-5ACF-37BD-A9EC71FF3F01}"/>
          </ac:spMkLst>
        </pc:spChg>
        <pc:spChg chg="mod">
          <ac:chgData name="Van Ryckeghem Jurgen" userId="9c3e690f-41c2-4235-95ef-4b3529d5ed3d" providerId="ADAL" clId="{1A4B7620-3607-4B80-AEC5-F7666A85AF6F}" dt="2023-11-24T10:14:16.188" v="1405"/>
          <ac:spMkLst>
            <pc:docMk/>
            <pc:sldMk cId="4116566519" sldId="309"/>
            <ac:spMk id="42" creationId="{F4F55A41-6B8B-EF4D-6415-E27AA6EAF18B}"/>
          </ac:spMkLst>
        </pc:spChg>
        <pc:spChg chg="mod">
          <ac:chgData name="Van Ryckeghem Jurgen" userId="9c3e690f-41c2-4235-95ef-4b3529d5ed3d" providerId="ADAL" clId="{1A4B7620-3607-4B80-AEC5-F7666A85AF6F}" dt="2023-11-24T10:14:16.188" v="1405"/>
          <ac:spMkLst>
            <pc:docMk/>
            <pc:sldMk cId="4116566519" sldId="309"/>
            <ac:spMk id="43" creationId="{53FC01F6-998E-9F76-AC97-48B14B743E0E}"/>
          </ac:spMkLst>
        </pc:spChg>
        <pc:spChg chg="mod">
          <ac:chgData name="Van Ryckeghem Jurgen" userId="9c3e690f-41c2-4235-95ef-4b3529d5ed3d" providerId="ADAL" clId="{1A4B7620-3607-4B80-AEC5-F7666A85AF6F}" dt="2023-11-24T10:14:16.188" v="1405"/>
          <ac:spMkLst>
            <pc:docMk/>
            <pc:sldMk cId="4116566519" sldId="309"/>
            <ac:spMk id="44" creationId="{B3B8D70E-C846-9969-D051-E893C7F58F5B}"/>
          </ac:spMkLst>
        </pc:spChg>
        <pc:spChg chg="mod">
          <ac:chgData name="Van Ryckeghem Jurgen" userId="9c3e690f-41c2-4235-95ef-4b3529d5ed3d" providerId="ADAL" clId="{1A4B7620-3607-4B80-AEC5-F7666A85AF6F}" dt="2023-11-24T10:14:16.188" v="1405"/>
          <ac:spMkLst>
            <pc:docMk/>
            <pc:sldMk cId="4116566519" sldId="309"/>
            <ac:spMk id="45" creationId="{3A08D0A6-C32D-5B1F-2759-1E70FC14DC03}"/>
          </ac:spMkLst>
        </pc:spChg>
        <pc:spChg chg="mod">
          <ac:chgData name="Van Ryckeghem Jurgen" userId="9c3e690f-41c2-4235-95ef-4b3529d5ed3d" providerId="ADAL" clId="{1A4B7620-3607-4B80-AEC5-F7666A85AF6F}" dt="2023-11-24T10:14:16.188" v="1405"/>
          <ac:spMkLst>
            <pc:docMk/>
            <pc:sldMk cId="4116566519" sldId="309"/>
            <ac:spMk id="46" creationId="{22C2EF8F-F717-93B1-127F-8D87990105FB}"/>
          </ac:spMkLst>
        </pc:spChg>
        <pc:spChg chg="mod">
          <ac:chgData name="Van Ryckeghem Jurgen" userId="9c3e690f-41c2-4235-95ef-4b3529d5ed3d" providerId="ADAL" clId="{1A4B7620-3607-4B80-AEC5-F7666A85AF6F}" dt="2023-11-24T10:14:16.188" v="1405"/>
          <ac:spMkLst>
            <pc:docMk/>
            <pc:sldMk cId="4116566519" sldId="309"/>
            <ac:spMk id="47" creationId="{A6A89D21-7CB1-F7E9-3EB1-A52B013AFB9D}"/>
          </ac:spMkLst>
        </pc:spChg>
        <pc:spChg chg="mod">
          <ac:chgData name="Van Ryckeghem Jurgen" userId="9c3e690f-41c2-4235-95ef-4b3529d5ed3d" providerId="ADAL" clId="{1A4B7620-3607-4B80-AEC5-F7666A85AF6F}" dt="2023-11-24T10:14:16.188" v="1405"/>
          <ac:spMkLst>
            <pc:docMk/>
            <pc:sldMk cId="4116566519" sldId="309"/>
            <ac:spMk id="48" creationId="{BF867647-AD42-913C-25C2-72604038B1E9}"/>
          </ac:spMkLst>
        </pc:spChg>
        <pc:spChg chg="mod">
          <ac:chgData name="Van Ryckeghem Jurgen" userId="9c3e690f-41c2-4235-95ef-4b3529d5ed3d" providerId="ADAL" clId="{1A4B7620-3607-4B80-AEC5-F7666A85AF6F}" dt="2023-11-24T10:14:16.188" v="1405"/>
          <ac:spMkLst>
            <pc:docMk/>
            <pc:sldMk cId="4116566519" sldId="309"/>
            <ac:spMk id="49" creationId="{E635B94C-04F1-4CC3-839E-5090A8EC4586}"/>
          </ac:spMkLst>
        </pc:spChg>
        <pc:spChg chg="add mod">
          <ac:chgData name="Van Ryckeghem Jurgen" userId="9c3e690f-41c2-4235-95ef-4b3529d5ed3d" providerId="ADAL" clId="{1A4B7620-3607-4B80-AEC5-F7666A85AF6F}" dt="2023-11-24T10:15:24.403" v="1412" actId="1076"/>
          <ac:spMkLst>
            <pc:docMk/>
            <pc:sldMk cId="4116566519" sldId="309"/>
            <ac:spMk id="53" creationId="{437E68A4-E065-1226-E1FE-B80F4A68C016}"/>
          </ac:spMkLst>
        </pc:spChg>
        <pc:grpChg chg="add del mod">
          <ac:chgData name="Van Ryckeghem Jurgen" userId="9c3e690f-41c2-4235-95ef-4b3529d5ed3d" providerId="ADAL" clId="{1A4B7620-3607-4B80-AEC5-F7666A85AF6F}" dt="2023-11-24T10:14:29.429" v="1407" actId="21"/>
          <ac:grpSpMkLst>
            <pc:docMk/>
            <pc:sldMk cId="4116566519" sldId="309"/>
            <ac:grpSpMk id="9" creationId="{C88BA73B-DDD0-3B01-347A-8082C510E5DC}"/>
          </ac:grpSpMkLst>
        </pc:grpChg>
        <pc:grpChg chg="mod">
          <ac:chgData name="Van Ryckeghem Jurgen" userId="9c3e690f-41c2-4235-95ef-4b3529d5ed3d" providerId="ADAL" clId="{1A4B7620-3607-4B80-AEC5-F7666A85AF6F}" dt="2023-11-24T10:14:16.188" v="1405"/>
          <ac:grpSpMkLst>
            <pc:docMk/>
            <pc:sldMk cId="4116566519" sldId="309"/>
            <ac:grpSpMk id="12" creationId="{FAE405F9-204C-58D0-0040-59C6D7AC5947}"/>
          </ac:grpSpMkLst>
        </pc:grpChg>
        <pc:grpChg chg="del">
          <ac:chgData name="Van Ryckeghem Jurgen" userId="9c3e690f-41c2-4235-95ef-4b3529d5ed3d" providerId="ADAL" clId="{1A4B7620-3607-4B80-AEC5-F7666A85AF6F}" dt="2023-11-24T09:48:38.322" v="609" actId="478"/>
          <ac:grpSpMkLst>
            <pc:docMk/>
            <pc:sldMk cId="4116566519" sldId="309"/>
            <ac:grpSpMk id="19" creationId="{CAFB78D5-36A9-953D-CB76-E530054E4F00}"/>
          </ac:grpSpMkLst>
        </pc:grpChg>
        <pc:graphicFrameChg chg="add mod modGraphic">
          <ac:chgData name="Van Ryckeghem Jurgen" userId="9c3e690f-41c2-4235-95ef-4b3529d5ed3d" providerId="ADAL" clId="{1A4B7620-3607-4B80-AEC5-F7666A85AF6F}" dt="2023-11-24T10:03:25.538" v="1336" actId="1076"/>
          <ac:graphicFrameMkLst>
            <pc:docMk/>
            <pc:sldMk cId="4116566519" sldId="309"/>
            <ac:graphicFrameMk id="6" creationId="{AC52BDCD-79C0-1BEC-77D7-FAB849CD6A3C}"/>
          </ac:graphicFrameMkLst>
        </pc:graphicFrameChg>
        <pc:picChg chg="add mod modCrop">
          <ac:chgData name="Van Ryckeghem Jurgen" userId="9c3e690f-41c2-4235-95ef-4b3529d5ed3d" providerId="ADAL" clId="{1A4B7620-3607-4B80-AEC5-F7666A85AF6F}" dt="2023-11-24T10:02:11.346" v="1321" actId="1035"/>
          <ac:picMkLst>
            <pc:docMk/>
            <pc:sldMk cId="4116566519" sldId="309"/>
            <ac:picMk id="7" creationId="{2EB9A1C5-F01D-24F6-391D-F5F5FA0A6459}"/>
          </ac:picMkLst>
        </pc:picChg>
        <pc:picChg chg="mod">
          <ac:chgData name="Van Ryckeghem Jurgen" userId="9c3e690f-41c2-4235-95ef-4b3529d5ed3d" providerId="ADAL" clId="{1A4B7620-3607-4B80-AEC5-F7666A85AF6F}" dt="2023-11-24T10:14:16.188" v="1405"/>
          <ac:picMkLst>
            <pc:docMk/>
            <pc:sldMk cId="4116566519" sldId="309"/>
            <ac:picMk id="10" creationId="{719346DD-F67F-7867-8651-080E060C9D58}"/>
          </ac:picMkLst>
        </pc:picChg>
        <pc:picChg chg="mod">
          <ac:chgData name="Van Ryckeghem Jurgen" userId="9c3e690f-41c2-4235-95ef-4b3529d5ed3d" providerId="ADAL" clId="{1A4B7620-3607-4B80-AEC5-F7666A85AF6F}" dt="2023-11-24T10:14:16.188" v="1405"/>
          <ac:picMkLst>
            <pc:docMk/>
            <pc:sldMk cId="4116566519" sldId="309"/>
            <ac:picMk id="11" creationId="{DCAD677E-12FF-4968-7535-86E793DA7E55}"/>
          </ac:picMkLst>
        </pc:picChg>
        <pc:picChg chg="mod">
          <ac:chgData name="Van Ryckeghem Jurgen" userId="9c3e690f-41c2-4235-95ef-4b3529d5ed3d" providerId="ADAL" clId="{1A4B7620-3607-4B80-AEC5-F7666A85AF6F}" dt="2023-11-24T10:14:16.188" v="1405"/>
          <ac:picMkLst>
            <pc:docMk/>
            <pc:sldMk cId="4116566519" sldId="309"/>
            <ac:picMk id="13" creationId="{4963F4CB-D7F7-11B5-F430-C9AC55761284}"/>
          </ac:picMkLst>
        </pc:picChg>
        <pc:picChg chg="mod">
          <ac:chgData name="Van Ryckeghem Jurgen" userId="9c3e690f-41c2-4235-95ef-4b3529d5ed3d" providerId="ADAL" clId="{1A4B7620-3607-4B80-AEC5-F7666A85AF6F}" dt="2023-11-24T10:14:16.188" v="1405"/>
          <ac:picMkLst>
            <pc:docMk/>
            <pc:sldMk cId="4116566519" sldId="309"/>
            <ac:picMk id="14" creationId="{57D1FA7F-B5DF-DDF4-9DD0-35D959553A70}"/>
          </ac:picMkLst>
        </pc:picChg>
        <pc:picChg chg="mod">
          <ac:chgData name="Van Ryckeghem Jurgen" userId="9c3e690f-41c2-4235-95ef-4b3529d5ed3d" providerId="ADAL" clId="{1A4B7620-3607-4B80-AEC5-F7666A85AF6F}" dt="2023-11-24T10:14:16.188" v="1405"/>
          <ac:picMkLst>
            <pc:docMk/>
            <pc:sldMk cId="4116566519" sldId="309"/>
            <ac:picMk id="15" creationId="{72D2576F-39B8-1247-08F4-D7274F19E685}"/>
          </ac:picMkLst>
        </pc:picChg>
        <pc:picChg chg="del">
          <ac:chgData name="Van Ryckeghem Jurgen" userId="9c3e690f-41c2-4235-95ef-4b3529d5ed3d" providerId="ADAL" clId="{1A4B7620-3607-4B80-AEC5-F7666A85AF6F}" dt="2023-11-24T09:48:36.514" v="608" actId="478"/>
          <ac:picMkLst>
            <pc:docMk/>
            <pc:sldMk cId="4116566519" sldId="309"/>
            <ac:picMk id="16" creationId="{03EEEFF5-B634-9ECC-F206-8BC72001CEBF}"/>
          </ac:picMkLst>
        </pc:picChg>
        <pc:picChg chg="mod">
          <ac:chgData name="Van Ryckeghem Jurgen" userId="9c3e690f-41c2-4235-95ef-4b3529d5ed3d" providerId="ADAL" clId="{1A4B7620-3607-4B80-AEC5-F7666A85AF6F}" dt="2023-11-24T10:14:16.188" v="1405"/>
          <ac:picMkLst>
            <pc:docMk/>
            <pc:sldMk cId="4116566519" sldId="309"/>
            <ac:picMk id="20" creationId="{2C960EC6-8DFB-A0D6-E37A-F48CCCD4E73C}"/>
          </ac:picMkLst>
        </pc:picChg>
        <pc:picChg chg="del">
          <ac:chgData name="Van Ryckeghem Jurgen" userId="9c3e690f-41c2-4235-95ef-4b3529d5ed3d" providerId="ADAL" clId="{1A4B7620-3607-4B80-AEC5-F7666A85AF6F}" dt="2023-11-24T09:48:38.322" v="609" actId="478"/>
          <ac:picMkLst>
            <pc:docMk/>
            <pc:sldMk cId="4116566519" sldId="309"/>
            <ac:picMk id="21" creationId="{18F621EA-22F5-ACAC-F3EA-0316A83584B4}"/>
          </ac:picMkLst>
        </pc:picChg>
        <pc:picChg chg="mod">
          <ac:chgData name="Van Ryckeghem Jurgen" userId="9c3e690f-41c2-4235-95ef-4b3529d5ed3d" providerId="ADAL" clId="{1A4B7620-3607-4B80-AEC5-F7666A85AF6F}" dt="2023-11-24T10:14:16.188" v="1405"/>
          <ac:picMkLst>
            <pc:docMk/>
            <pc:sldMk cId="4116566519" sldId="309"/>
            <ac:picMk id="36" creationId="{1B94B861-A0E9-CF87-07D1-9357D743243E}"/>
          </ac:picMkLst>
        </pc:picChg>
        <pc:picChg chg="mod">
          <ac:chgData name="Van Ryckeghem Jurgen" userId="9c3e690f-41c2-4235-95ef-4b3529d5ed3d" providerId="ADAL" clId="{1A4B7620-3607-4B80-AEC5-F7666A85AF6F}" dt="2023-11-24T10:14:16.188" v="1405"/>
          <ac:picMkLst>
            <pc:docMk/>
            <pc:sldMk cId="4116566519" sldId="309"/>
            <ac:picMk id="37" creationId="{673ADD6C-68A1-7808-EB81-C0933C19A7CF}"/>
          </ac:picMkLst>
        </pc:picChg>
        <pc:picChg chg="mod">
          <ac:chgData name="Van Ryckeghem Jurgen" userId="9c3e690f-41c2-4235-95ef-4b3529d5ed3d" providerId="ADAL" clId="{1A4B7620-3607-4B80-AEC5-F7666A85AF6F}" dt="2023-11-24T10:14:16.188" v="1405"/>
          <ac:picMkLst>
            <pc:docMk/>
            <pc:sldMk cId="4116566519" sldId="309"/>
            <ac:picMk id="38" creationId="{F831A2FB-083B-C4DE-8BA4-24B699A3B5C4}"/>
          </ac:picMkLst>
        </pc:picChg>
        <pc:picChg chg="mod">
          <ac:chgData name="Van Ryckeghem Jurgen" userId="9c3e690f-41c2-4235-95ef-4b3529d5ed3d" providerId="ADAL" clId="{1A4B7620-3607-4B80-AEC5-F7666A85AF6F}" dt="2023-11-24T10:14:16.188" v="1405"/>
          <ac:picMkLst>
            <pc:docMk/>
            <pc:sldMk cId="4116566519" sldId="309"/>
            <ac:picMk id="39" creationId="{F8C95F04-6447-6D3F-2FF2-8A94DF9B6235}"/>
          </ac:picMkLst>
        </pc:picChg>
        <pc:picChg chg="mod">
          <ac:chgData name="Van Ryckeghem Jurgen" userId="9c3e690f-41c2-4235-95ef-4b3529d5ed3d" providerId="ADAL" clId="{1A4B7620-3607-4B80-AEC5-F7666A85AF6F}" dt="2023-11-24T10:14:16.188" v="1405"/>
          <ac:picMkLst>
            <pc:docMk/>
            <pc:sldMk cId="4116566519" sldId="309"/>
            <ac:picMk id="40" creationId="{CF508C55-2FE3-10D4-D98B-797BFD9815E0}"/>
          </ac:picMkLst>
        </pc:picChg>
        <pc:picChg chg="mod">
          <ac:chgData name="Van Ryckeghem Jurgen" userId="9c3e690f-41c2-4235-95ef-4b3529d5ed3d" providerId="ADAL" clId="{1A4B7620-3607-4B80-AEC5-F7666A85AF6F}" dt="2023-11-24T10:14:16.188" v="1405"/>
          <ac:picMkLst>
            <pc:docMk/>
            <pc:sldMk cId="4116566519" sldId="309"/>
            <ac:picMk id="50" creationId="{CEFBBBF3-34D8-15E0-819A-EEEBECA3CD3E}"/>
          </ac:picMkLst>
        </pc:picChg>
        <pc:picChg chg="mod">
          <ac:chgData name="Van Ryckeghem Jurgen" userId="9c3e690f-41c2-4235-95ef-4b3529d5ed3d" providerId="ADAL" clId="{1A4B7620-3607-4B80-AEC5-F7666A85AF6F}" dt="2023-11-24T10:14:16.188" v="1405"/>
          <ac:picMkLst>
            <pc:docMk/>
            <pc:sldMk cId="4116566519" sldId="309"/>
            <ac:picMk id="51" creationId="{2A572C64-2C90-35AD-5EAA-4EEB0809E047}"/>
          </ac:picMkLst>
        </pc:picChg>
        <pc:picChg chg="add mod">
          <ac:chgData name="Van Ryckeghem Jurgen" userId="9c3e690f-41c2-4235-95ef-4b3529d5ed3d" providerId="ADAL" clId="{1A4B7620-3607-4B80-AEC5-F7666A85AF6F}" dt="2023-11-24T10:14:41.332" v="1410" actId="1076"/>
          <ac:picMkLst>
            <pc:docMk/>
            <pc:sldMk cId="4116566519" sldId="309"/>
            <ac:picMk id="52" creationId="{2FCF4661-982C-8D79-380E-81FDC0317323}"/>
          </ac:picMkLst>
        </pc:picChg>
        <pc:cxnChg chg="mod">
          <ac:chgData name="Van Ryckeghem Jurgen" userId="9c3e690f-41c2-4235-95ef-4b3529d5ed3d" providerId="ADAL" clId="{1A4B7620-3607-4B80-AEC5-F7666A85AF6F}" dt="2023-11-24T10:14:29.429" v="1407" actId="21"/>
          <ac:cxnSpMkLst>
            <pc:docMk/>
            <pc:sldMk cId="4116566519" sldId="309"/>
            <ac:cxnSpMk id="29" creationId="{202D6885-E10C-EE79-C89E-9580D17D21AC}"/>
          </ac:cxnSpMkLst>
        </pc:cxnChg>
        <pc:cxnChg chg="mod">
          <ac:chgData name="Van Ryckeghem Jurgen" userId="9c3e690f-41c2-4235-95ef-4b3529d5ed3d" providerId="ADAL" clId="{1A4B7620-3607-4B80-AEC5-F7666A85AF6F}" dt="2023-11-24T10:14:29.429" v="1407" actId="21"/>
          <ac:cxnSpMkLst>
            <pc:docMk/>
            <pc:sldMk cId="4116566519" sldId="309"/>
            <ac:cxnSpMk id="30" creationId="{3DF77168-A187-6D78-54B5-4594A0023EF5}"/>
          </ac:cxnSpMkLst>
        </pc:cxnChg>
        <pc:cxnChg chg="mod">
          <ac:chgData name="Van Ryckeghem Jurgen" userId="9c3e690f-41c2-4235-95ef-4b3529d5ed3d" providerId="ADAL" clId="{1A4B7620-3607-4B80-AEC5-F7666A85AF6F}" dt="2023-11-24T10:14:29.429" v="1407" actId="21"/>
          <ac:cxnSpMkLst>
            <pc:docMk/>
            <pc:sldMk cId="4116566519" sldId="309"/>
            <ac:cxnSpMk id="31" creationId="{A215215A-DA97-E58E-E0E2-177382C66774}"/>
          </ac:cxnSpMkLst>
        </pc:cxnChg>
        <pc:cxnChg chg="mod">
          <ac:chgData name="Van Ryckeghem Jurgen" userId="9c3e690f-41c2-4235-95ef-4b3529d5ed3d" providerId="ADAL" clId="{1A4B7620-3607-4B80-AEC5-F7666A85AF6F}" dt="2023-11-24T10:14:29.429" v="1407" actId="21"/>
          <ac:cxnSpMkLst>
            <pc:docMk/>
            <pc:sldMk cId="4116566519" sldId="309"/>
            <ac:cxnSpMk id="32" creationId="{85B9B45A-FC73-3D71-D9AD-819E05EF9BA3}"/>
          </ac:cxnSpMkLst>
        </pc:cxnChg>
        <pc:cxnChg chg="mod">
          <ac:chgData name="Van Ryckeghem Jurgen" userId="9c3e690f-41c2-4235-95ef-4b3529d5ed3d" providerId="ADAL" clId="{1A4B7620-3607-4B80-AEC5-F7666A85AF6F}" dt="2023-11-24T10:14:29.429" v="1407" actId="21"/>
          <ac:cxnSpMkLst>
            <pc:docMk/>
            <pc:sldMk cId="4116566519" sldId="309"/>
            <ac:cxnSpMk id="33" creationId="{C947F914-9095-41CA-9038-2269FD43E4C0}"/>
          </ac:cxnSpMkLst>
        </pc:cxnChg>
        <pc:cxnChg chg="mod">
          <ac:chgData name="Van Ryckeghem Jurgen" userId="9c3e690f-41c2-4235-95ef-4b3529d5ed3d" providerId="ADAL" clId="{1A4B7620-3607-4B80-AEC5-F7666A85AF6F}" dt="2023-11-24T10:14:29.429" v="1407" actId="21"/>
          <ac:cxnSpMkLst>
            <pc:docMk/>
            <pc:sldMk cId="4116566519" sldId="309"/>
            <ac:cxnSpMk id="34" creationId="{DE5A302F-D422-1312-D199-57A6963BCA58}"/>
          </ac:cxnSpMkLst>
        </pc:cxnChg>
        <pc:cxnChg chg="mod">
          <ac:chgData name="Van Ryckeghem Jurgen" userId="9c3e690f-41c2-4235-95ef-4b3529d5ed3d" providerId="ADAL" clId="{1A4B7620-3607-4B80-AEC5-F7666A85AF6F}" dt="2023-11-24T10:14:29.429" v="1407" actId="21"/>
          <ac:cxnSpMkLst>
            <pc:docMk/>
            <pc:sldMk cId="4116566519" sldId="309"/>
            <ac:cxnSpMk id="41" creationId="{54F759D6-D13A-6CA2-850C-B27B7AA26EF6}"/>
          </ac:cxnSpMkLst>
        </pc:cxnChg>
      </pc:sldChg>
      <pc:sldChg chg="addSp delSp modSp add mod">
        <pc:chgData name="Van Ryckeghem Jurgen" userId="9c3e690f-41c2-4235-95ef-4b3529d5ed3d" providerId="ADAL" clId="{1A4B7620-3607-4B80-AEC5-F7666A85AF6F}" dt="2023-11-26T20:09:41.582" v="2391" actId="1076"/>
        <pc:sldMkLst>
          <pc:docMk/>
          <pc:sldMk cId="1952257093" sldId="310"/>
        </pc:sldMkLst>
        <pc:spChg chg="mod">
          <ac:chgData name="Van Ryckeghem Jurgen" userId="9c3e690f-41c2-4235-95ef-4b3529d5ed3d" providerId="ADAL" clId="{1A4B7620-3607-4B80-AEC5-F7666A85AF6F}" dt="2023-11-26T20:09:28.415" v="2388" actId="255"/>
          <ac:spMkLst>
            <pc:docMk/>
            <pc:sldMk cId="1952257093" sldId="310"/>
            <ac:spMk id="2" creationId="{7347230C-1131-CF15-2751-76C52A4451F8}"/>
          </ac:spMkLst>
        </pc:spChg>
        <pc:spChg chg="add mod">
          <ac:chgData name="Van Ryckeghem Jurgen" userId="9c3e690f-41c2-4235-95ef-4b3529d5ed3d" providerId="ADAL" clId="{1A4B7620-3607-4B80-AEC5-F7666A85AF6F}" dt="2023-11-26T20:09:41.582" v="2391" actId="1076"/>
          <ac:spMkLst>
            <pc:docMk/>
            <pc:sldMk cId="1952257093" sldId="310"/>
            <ac:spMk id="7" creationId="{6EC60FA0-9BCE-9AE8-DCCF-826D824E1330}"/>
          </ac:spMkLst>
        </pc:spChg>
        <pc:spChg chg="mod">
          <ac:chgData name="Van Ryckeghem Jurgen" userId="9c3e690f-41c2-4235-95ef-4b3529d5ed3d" providerId="ADAL" clId="{1A4B7620-3607-4B80-AEC5-F7666A85AF6F}" dt="2023-11-24T10:47:50.929" v="1964" actId="403"/>
          <ac:spMkLst>
            <pc:docMk/>
            <pc:sldMk cId="1952257093" sldId="310"/>
            <ac:spMk id="10" creationId="{D410D892-4971-45A1-FB92-AC780E2F628E}"/>
          </ac:spMkLst>
        </pc:spChg>
        <pc:spChg chg="mod">
          <ac:chgData name="Van Ryckeghem Jurgen" userId="9c3e690f-41c2-4235-95ef-4b3529d5ed3d" providerId="ADAL" clId="{1A4B7620-3607-4B80-AEC5-F7666A85AF6F}" dt="2023-11-24T10:47:50.929" v="1964" actId="403"/>
          <ac:spMkLst>
            <pc:docMk/>
            <pc:sldMk cId="1952257093" sldId="310"/>
            <ac:spMk id="11" creationId="{7825A5A6-AA8A-137F-627F-893EED35C717}"/>
          </ac:spMkLst>
        </pc:spChg>
        <pc:spChg chg="mod">
          <ac:chgData name="Van Ryckeghem Jurgen" userId="9c3e690f-41c2-4235-95ef-4b3529d5ed3d" providerId="ADAL" clId="{1A4B7620-3607-4B80-AEC5-F7666A85AF6F}" dt="2023-11-24T10:47:50.929" v="1964" actId="403"/>
          <ac:spMkLst>
            <pc:docMk/>
            <pc:sldMk cId="1952257093" sldId="310"/>
            <ac:spMk id="14" creationId="{332CBD88-DBC0-F520-4D58-972DEFA0A7E0}"/>
          </ac:spMkLst>
        </pc:spChg>
        <pc:spChg chg="mod">
          <ac:chgData name="Van Ryckeghem Jurgen" userId="9c3e690f-41c2-4235-95ef-4b3529d5ed3d" providerId="ADAL" clId="{1A4B7620-3607-4B80-AEC5-F7666A85AF6F}" dt="2023-11-24T10:47:50.929" v="1964" actId="403"/>
          <ac:spMkLst>
            <pc:docMk/>
            <pc:sldMk cId="1952257093" sldId="310"/>
            <ac:spMk id="17" creationId="{9920A3F8-E691-6A67-6303-0E8C350679B7}"/>
          </ac:spMkLst>
        </pc:spChg>
        <pc:spChg chg="mod">
          <ac:chgData name="Van Ryckeghem Jurgen" userId="9c3e690f-41c2-4235-95ef-4b3529d5ed3d" providerId="ADAL" clId="{1A4B7620-3607-4B80-AEC5-F7666A85AF6F}" dt="2023-11-24T10:47:50.929" v="1964" actId="403"/>
          <ac:spMkLst>
            <pc:docMk/>
            <pc:sldMk cId="1952257093" sldId="310"/>
            <ac:spMk id="18" creationId="{677AE8B3-8F09-015B-FC2F-B04F7D7374FC}"/>
          </ac:spMkLst>
        </pc:spChg>
        <pc:spChg chg="mod">
          <ac:chgData name="Van Ryckeghem Jurgen" userId="9c3e690f-41c2-4235-95ef-4b3529d5ed3d" providerId="ADAL" clId="{1A4B7620-3607-4B80-AEC5-F7666A85AF6F}" dt="2023-11-24T10:47:50.929" v="1964" actId="403"/>
          <ac:spMkLst>
            <pc:docMk/>
            <pc:sldMk cId="1952257093" sldId="310"/>
            <ac:spMk id="19" creationId="{022AD517-A787-2649-311A-0E2FB69A0B2B}"/>
          </ac:spMkLst>
        </pc:spChg>
        <pc:spChg chg="mod">
          <ac:chgData name="Van Ryckeghem Jurgen" userId="9c3e690f-41c2-4235-95ef-4b3529d5ed3d" providerId="ADAL" clId="{1A4B7620-3607-4B80-AEC5-F7666A85AF6F}" dt="2023-11-24T10:47:50.929" v="1964" actId="403"/>
          <ac:spMkLst>
            <pc:docMk/>
            <pc:sldMk cId="1952257093" sldId="310"/>
            <ac:spMk id="20" creationId="{2DC82F53-C009-4C1D-4386-DCD1E42731D3}"/>
          </ac:spMkLst>
        </pc:spChg>
        <pc:spChg chg="mod">
          <ac:chgData name="Van Ryckeghem Jurgen" userId="9c3e690f-41c2-4235-95ef-4b3529d5ed3d" providerId="ADAL" clId="{1A4B7620-3607-4B80-AEC5-F7666A85AF6F}" dt="2023-11-24T10:47:50.929" v="1964" actId="403"/>
          <ac:spMkLst>
            <pc:docMk/>
            <pc:sldMk cId="1952257093" sldId="310"/>
            <ac:spMk id="23" creationId="{330845FA-016F-73EB-9BCF-FB3C949C51F0}"/>
          </ac:spMkLst>
        </pc:spChg>
        <pc:spChg chg="mod">
          <ac:chgData name="Van Ryckeghem Jurgen" userId="9c3e690f-41c2-4235-95ef-4b3529d5ed3d" providerId="ADAL" clId="{1A4B7620-3607-4B80-AEC5-F7666A85AF6F}" dt="2023-11-24T10:47:50.929" v="1964" actId="403"/>
          <ac:spMkLst>
            <pc:docMk/>
            <pc:sldMk cId="1952257093" sldId="310"/>
            <ac:spMk id="24" creationId="{6E325803-AB38-6499-11C7-31A2E9F6E55B}"/>
          </ac:spMkLst>
        </pc:spChg>
        <pc:spChg chg="mod">
          <ac:chgData name="Van Ryckeghem Jurgen" userId="9c3e690f-41c2-4235-95ef-4b3529d5ed3d" providerId="ADAL" clId="{1A4B7620-3607-4B80-AEC5-F7666A85AF6F}" dt="2023-11-24T10:47:50.929" v="1964" actId="403"/>
          <ac:spMkLst>
            <pc:docMk/>
            <pc:sldMk cId="1952257093" sldId="310"/>
            <ac:spMk id="26" creationId="{C21B874A-0D7C-80DA-C931-DAA04C694B3A}"/>
          </ac:spMkLst>
        </pc:spChg>
        <pc:spChg chg="mod">
          <ac:chgData name="Van Ryckeghem Jurgen" userId="9c3e690f-41c2-4235-95ef-4b3529d5ed3d" providerId="ADAL" clId="{1A4B7620-3607-4B80-AEC5-F7666A85AF6F}" dt="2023-11-24T10:47:50.929" v="1964" actId="403"/>
          <ac:spMkLst>
            <pc:docMk/>
            <pc:sldMk cId="1952257093" sldId="310"/>
            <ac:spMk id="28" creationId="{31CAF345-B23E-E5CF-F765-59C2ECCA4F29}"/>
          </ac:spMkLst>
        </pc:spChg>
        <pc:spChg chg="mod">
          <ac:chgData name="Van Ryckeghem Jurgen" userId="9c3e690f-41c2-4235-95ef-4b3529d5ed3d" providerId="ADAL" clId="{1A4B7620-3607-4B80-AEC5-F7666A85AF6F}" dt="2023-11-24T10:47:50.929" v="1964" actId="403"/>
          <ac:spMkLst>
            <pc:docMk/>
            <pc:sldMk cId="1952257093" sldId="310"/>
            <ac:spMk id="41" creationId="{67C52150-4C2B-2B6D-9006-46ED75251F6D}"/>
          </ac:spMkLst>
        </pc:spChg>
        <pc:grpChg chg="add mod">
          <ac:chgData name="Van Ryckeghem Jurgen" userId="9c3e690f-41c2-4235-95ef-4b3529d5ed3d" providerId="ADAL" clId="{1A4B7620-3607-4B80-AEC5-F7666A85AF6F}" dt="2023-11-26T20:09:37.558" v="2390" actId="1076"/>
          <ac:grpSpMkLst>
            <pc:docMk/>
            <pc:sldMk cId="1952257093" sldId="310"/>
            <ac:grpSpMk id="8" creationId="{F2B0ADFE-72B4-3294-80A7-18AC2CB390F6}"/>
          </ac:grpSpMkLst>
        </pc:grpChg>
        <pc:grpChg chg="mod">
          <ac:chgData name="Van Ryckeghem Jurgen" userId="9c3e690f-41c2-4235-95ef-4b3529d5ed3d" providerId="ADAL" clId="{1A4B7620-3607-4B80-AEC5-F7666A85AF6F}" dt="2023-11-24T10:47:30.586" v="1954"/>
          <ac:grpSpMkLst>
            <pc:docMk/>
            <pc:sldMk cId="1952257093" sldId="310"/>
            <ac:grpSpMk id="9" creationId="{37A3AE9A-D538-7F26-777D-D5B1B39AF465}"/>
          </ac:grpSpMkLst>
        </pc:grpChg>
        <pc:grpChg chg="mod">
          <ac:chgData name="Van Ryckeghem Jurgen" userId="9c3e690f-41c2-4235-95ef-4b3529d5ed3d" providerId="ADAL" clId="{1A4B7620-3607-4B80-AEC5-F7666A85AF6F}" dt="2023-11-24T10:47:30.586" v="1954"/>
          <ac:grpSpMkLst>
            <pc:docMk/>
            <pc:sldMk cId="1952257093" sldId="310"/>
            <ac:grpSpMk id="12" creationId="{7F98AB7D-639D-0168-DED5-89BB3D693C23}"/>
          </ac:grpSpMkLst>
        </pc:grpChg>
        <pc:grpChg chg="mod">
          <ac:chgData name="Van Ryckeghem Jurgen" userId="9c3e690f-41c2-4235-95ef-4b3529d5ed3d" providerId="ADAL" clId="{1A4B7620-3607-4B80-AEC5-F7666A85AF6F}" dt="2023-11-24T10:47:30.586" v="1954"/>
          <ac:grpSpMkLst>
            <pc:docMk/>
            <pc:sldMk cId="1952257093" sldId="310"/>
            <ac:grpSpMk id="16" creationId="{D9C50787-A218-1C10-03B3-2DADF9FC32FE}"/>
          </ac:grpSpMkLst>
        </pc:grpChg>
        <pc:grpChg chg="del">
          <ac:chgData name="Van Ryckeghem Jurgen" userId="9c3e690f-41c2-4235-95ef-4b3529d5ed3d" providerId="ADAL" clId="{1A4B7620-3607-4B80-AEC5-F7666A85AF6F}" dt="2023-11-24T10:46:55.222" v="1944" actId="478"/>
          <ac:grpSpMkLst>
            <pc:docMk/>
            <pc:sldMk cId="1952257093" sldId="310"/>
            <ac:grpSpMk id="31" creationId="{637EE35E-21E3-7D53-2F85-30D2542715FB}"/>
          </ac:grpSpMkLst>
        </pc:grpChg>
        <pc:graphicFrameChg chg="add mod">
          <ac:chgData name="Van Ryckeghem Jurgen" userId="9c3e690f-41c2-4235-95ef-4b3529d5ed3d" providerId="ADAL" clId="{1A4B7620-3607-4B80-AEC5-F7666A85AF6F}" dt="2023-11-26T20:09:33.427" v="2389" actId="1076"/>
          <ac:graphicFrameMkLst>
            <pc:docMk/>
            <pc:sldMk cId="1952257093" sldId="310"/>
            <ac:graphicFrameMk id="6" creationId="{96AC908C-F122-FEDD-34B6-E1AB0B64D27D}"/>
          </ac:graphicFrameMkLst>
        </pc:graphicFrameChg>
        <pc:graphicFrameChg chg="del">
          <ac:chgData name="Van Ryckeghem Jurgen" userId="9c3e690f-41c2-4235-95ef-4b3529d5ed3d" providerId="ADAL" clId="{1A4B7620-3607-4B80-AEC5-F7666A85AF6F}" dt="2023-11-24T10:46:55.877" v="1945" actId="478"/>
          <ac:graphicFrameMkLst>
            <pc:docMk/>
            <pc:sldMk cId="1952257093" sldId="310"/>
            <ac:graphicFrameMk id="30" creationId="{110F2B7D-5BF5-E518-8FB1-B439040564D0}"/>
          </ac:graphicFrameMkLst>
        </pc:graphicFrameChg>
        <pc:cxnChg chg="mod">
          <ac:chgData name="Van Ryckeghem Jurgen" userId="9c3e690f-41c2-4235-95ef-4b3529d5ed3d" providerId="ADAL" clId="{1A4B7620-3607-4B80-AEC5-F7666A85AF6F}" dt="2023-11-24T10:47:30.586" v="1954"/>
          <ac:cxnSpMkLst>
            <pc:docMk/>
            <pc:sldMk cId="1952257093" sldId="310"/>
            <ac:cxnSpMk id="13" creationId="{A1D2AC72-7A7E-0772-CCB4-927E8B494088}"/>
          </ac:cxnSpMkLst>
        </pc:cxnChg>
        <pc:cxnChg chg="mod">
          <ac:chgData name="Van Ryckeghem Jurgen" userId="9c3e690f-41c2-4235-95ef-4b3529d5ed3d" providerId="ADAL" clId="{1A4B7620-3607-4B80-AEC5-F7666A85AF6F}" dt="2023-11-24T10:47:30.586" v="1954"/>
          <ac:cxnSpMkLst>
            <pc:docMk/>
            <pc:sldMk cId="1952257093" sldId="310"/>
            <ac:cxnSpMk id="15" creationId="{F9F95C42-3D6E-2782-CAE2-006BE178C5E5}"/>
          </ac:cxnSpMkLst>
        </pc:cxnChg>
        <pc:cxnChg chg="mod">
          <ac:chgData name="Van Ryckeghem Jurgen" userId="9c3e690f-41c2-4235-95ef-4b3529d5ed3d" providerId="ADAL" clId="{1A4B7620-3607-4B80-AEC5-F7666A85AF6F}" dt="2023-11-24T10:47:30.586" v="1954"/>
          <ac:cxnSpMkLst>
            <pc:docMk/>
            <pc:sldMk cId="1952257093" sldId="310"/>
            <ac:cxnSpMk id="21" creationId="{ABDE9790-DF07-F1FD-4DCD-239BA757CD8F}"/>
          </ac:cxnSpMkLst>
        </pc:cxnChg>
        <pc:cxnChg chg="mod">
          <ac:chgData name="Van Ryckeghem Jurgen" userId="9c3e690f-41c2-4235-95ef-4b3529d5ed3d" providerId="ADAL" clId="{1A4B7620-3607-4B80-AEC5-F7666A85AF6F}" dt="2023-11-24T10:47:30.586" v="1954"/>
          <ac:cxnSpMkLst>
            <pc:docMk/>
            <pc:sldMk cId="1952257093" sldId="310"/>
            <ac:cxnSpMk id="22" creationId="{DF5030A9-BC1D-8943-DF20-4B6CB88F6FE4}"/>
          </ac:cxnSpMkLst>
        </pc:cxnChg>
        <pc:cxnChg chg="mod">
          <ac:chgData name="Van Ryckeghem Jurgen" userId="9c3e690f-41c2-4235-95ef-4b3529d5ed3d" providerId="ADAL" clId="{1A4B7620-3607-4B80-AEC5-F7666A85AF6F}" dt="2023-11-24T10:47:30.586" v="1954"/>
          <ac:cxnSpMkLst>
            <pc:docMk/>
            <pc:sldMk cId="1952257093" sldId="310"/>
            <ac:cxnSpMk id="25" creationId="{8F89F376-3551-A80D-D981-F1FCD6EEA5F2}"/>
          </ac:cxnSpMkLst>
        </pc:cxnChg>
        <pc:cxnChg chg="mod">
          <ac:chgData name="Van Ryckeghem Jurgen" userId="9c3e690f-41c2-4235-95ef-4b3529d5ed3d" providerId="ADAL" clId="{1A4B7620-3607-4B80-AEC5-F7666A85AF6F}" dt="2023-11-24T10:47:30.586" v="1954"/>
          <ac:cxnSpMkLst>
            <pc:docMk/>
            <pc:sldMk cId="1952257093" sldId="310"/>
            <ac:cxnSpMk id="27" creationId="{E39690BE-E400-5D16-4269-3851E54540A9}"/>
          </ac:cxnSpMkLst>
        </pc:cxnChg>
        <pc:cxnChg chg="mod">
          <ac:chgData name="Van Ryckeghem Jurgen" userId="9c3e690f-41c2-4235-95ef-4b3529d5ed3d" providerId="ADAL" clId="{1A4B7620-3607-4B80-AEC5-F7666A85AF6F}" dt="2023-11-24T10:47:30.586" v="1954"/>
          <ac:cxnSpMkLst>
            <pc:docMk/>
            <pc:sldMk cId="1952257093" sldId="310"/>
            <ac:cxnSpMk id="29" creationId="{9D7045A1-6683-3BF8-B848-98E0145FA429}"/>
          </ac:cxnSpMkLst>
        </pc:cxnChg>
      </pc:sldChg>
      <pc:sldChg chg="addSp delSp modSp add mod">
        <pc:chgData name="Van Ryckeghem Jurgen" userId="9c3e690f-41c2-4235-95ef-4b3529d5ed3d" providerId="ADAL" clId="{1A4B7620-3607-4B80-AEC5-F7666A85AF6F}" dt="2023-11-26T20:11:37.410" v="2392" actId="403"/>
        <pc:sldMkLst>
          <pc:docMk/>
          <pc:sldMk cId="1198353586" sldId="311"/>
        </pc:sldMkLst>
        <pc:spChg chg="mod">
          <ac:chgData name="Van Ryckeghem Jurgen" userId="9c3e690f-41c2-4235-95ef-4b3529d5ed3d" providerId="ADAL" clId="{1A4B7620-3607-4B80-AEC5-F7666A85AF6F}" dt="2023-11-26T20:11:37.410" v="2392" actId="403"/>
          <ac:spMkLst>
            <pc:docMk/>
            <pc:sldMk cId="1198353586" sldId="311"/>
            <ac:spMk id="2" creationId="{7347230C-1131-CF15-2751-76C52A4451F8}"/>
          </ac:spMkLst>
        </pc:spChg>
        <pc:spChg chg="del">
          <ac:chgData name="Van Ryckeghem Jurgen" userId="9c3e690f-41c2-4235-95ef-4b3529d5ed3d" providerId="ADAL" clId="{1A4B7620-3607-4B80-AEC5-F7666A85AF6F}" dt="2023-11-24T10:48:20.022" v="1968" actId="478"/>
          <ac:spMkLst>
            <pc:docMk/>
            <pc:sldMk cId="1198353586" sldId="311"/>
            <ac:spMk id="7" creationId="{6EC60FA0-9BCE-9AE8-DCCF-826D824E1330}"/>
          </ac:spMkLst>
        </pc:spChg>
        <pc:spChg chg="add mod">
          <ac:chgData name="Van Ryckeghem Jurgen" userId="9c3e690f-41c2-4235-95ef-4b3529d5ed3d" providerId="ADAL" clId="{1A4B7620-3607-4B80-AEC5-F7666A85AF6F}" dt="2023-11-24T10:49:30.333" v="1999" actId="1076"/>
          <ac:spMkLst>
            <pc:docMk/>
            <pc:sldMk cId="1198353586" sldId="311"/>
            <ac:spMk id="32" creationId="{C251269A-A2D1-6408-95BF-BFDD9FD14485}"/>
          </ac:spMkLst>
        </pc:spChg>
        <pc:grpChg chg="del">
          <ac:chgData name="Van Ryckeghem Jurgen" userId="9c3e690f-41c2-4235-95ef-4b3529d5ed3d" providerId="ADAL" clId="{1A4B7620-3607-4B80-AEC5-F7666A85AF6F}" dt="2023-11-24T10:48:23.414" v="1969" actId="478"/>
          <ac:grpSpMkLst>
            <pc:docMk/>
            <pc:sldMk cId="1198353586" sldId="311"/>
            <ac:grpSpMk id="8" creationId="{F2B0ADFE-72B4-3294-80A7-18AC2CB390F6}"/>
          </ac:grpSpMkLst>
        </pc:grpChg>
        <pc:graphicFrameChg chg="del">
          <ac:chgData name="Van Ryckeghem Jurgen" userId="9c3e690f-41c2-4235-95ef-4b3529d5ed3d" providerId="ADAL" clId="{1A4B7620-3607-4B80-AEC5-F7666A85AF6F}" dt="2023-11-24T10:48:15.285" v="1967" actId="478"/>
          <ac:graphicFrameMkLst>
            <pc:docMk/>
            <pc:sldMk cId="1198353586" sldId="311"/>
            <ac:graphicFrameMk id="6" creationId="{96AC908C-F122-FEDD-34B6-E1AB0B64D27D}"/>
          </ac:graphicFrameMkLst>
        </pc:graphicFrameChg>
        <pc:picChg chg="add mod">
          <ac:chgData name="Van Ryckeghem Jurgen" userId="9c3e690f-41c2-4235-95ef-4b3529d5ed3d" providerId="ADAL" clId="{1A4B7620-3607-4B80-AEC5-F7666A85AF6F}" dt="2023-11-24T10:49:30.333" v="1999" actId="1076"/>
          <ac:picMkLst>
            <pc:docMk/>
            <pc:sldMk cId="1198353586" sldId="311"/>
            <ac:picMk id="30" creationId="{389CEB10-9D53-5895-710C-AE284033286D}"/>
          </ac:picMkLst>
        </pc:picChg>
        <pc:picChg chg="add mod">
          <ac:chgData name="Van Ryckeghem Jurgen" userId="9c3e690f-41c2-4235-95ef-4b3529d5ed3d" providerId="ADAL" clId="{1A4B7620-3607-4B80-AEC5-F7666A85AF6F}" dt="2023-11-24T10:49:30.333" v="1999" actId="1076"/>
          <ac:picMkLst>
            <pc:docMk/>
            <pc:sldMk cId="1198353586" sldId="311"/>
            <ac:picMk id="31" creationId="{632BF4D2-BA12-03E5-9E4C-5AEAAF63B649}"/>
          </ac:picMkLst>
        </pc:picChg>
      </pc:sldChg>
      <pc:sldChg chg="addSp delSp modSp add mod">
        <pc:chgData name="Van Ryckeghem Jurgen" userId="9c3e690f-41c2-4235-95ef-4b3529d5ed3d" providerId="ADAL" clId="{1A4B7620-3607-4B80-AEC5-F7666A85AF6F}" dt="2023-11-26T20:14:11.147" v="2393" actId="403"/>
        <pc:sldMkLst>
          <pc:docMk/>
          <pc:sldMk cId="1769455105" sldId="312"/>
        </pc:sldMkLst>
        <pc:spChg chg="mod">
          <ac:chgData name="Van Ryckeghem Jurgen" userId="9c3e690f-41c2-4235-95ef-4b3529d5ed3d" providerId="ADAL" clId="{1A4B7620-3607-4B80-AEC5-F7666A85AF6F}" dt="2023-11-26T20:14:11.147" v="2393" actId="403"/>
          <ac:spMkLst>
            <pc:docMk/>
            <pc:sldMk cId="1769455105" sldId="312"/>
            <ac:spMk id="2" creationId="{7347230C-1131-CF15-2751-76C52A4451F8}"/>
          </ac:spMkLst>
        </pc:spChg>
        <pc:spChg chg="mod">
          <ac:chgData name="Van Ryckeghem Jurgen" userId="9c3e690f-41c2-4235-95ef-4b3529d5ed3d" providerId="ADAL" clId="{1A4B7620-3607-4B80-AEC5-F7666A85AF6F}" dt="2023-11-24T10:50:30.299" v="2024"/>
          <ac:spMkLst>
            <pc:docMk/>
            <pc:sldMk cId="1769455105" sldId="312"/>
            <ac:spMk id="13" creationId="{D5016163-B0AF-6ACF-7FB4-AB051200530A}"/>
          </ac:spMkLst>
        </pc:spChg>
        <pc:spChg chg="mod">
          <ac:chgData name="Van Ryckeghem Jurgen" userId="9c3e690f-41c2-4235-95ef-4b3529d5ed3d" providerId="ADAL" clId="{1A4B7620-3607-4B80-AEC5-F7666A85AF6F}" dt="2023-11-24T10:50:30.299" v="2024"/>
          <ac:spMkLst>
            <pc:docMk/>
            <pc:sldMk cId="1769455105" sldId="312"/>
            <ac:spMk id="15" creationId="{0C539CC0-00E7-A8A2-5B12-722C2F857CFD}"/>
          </ac:spMkLst>
        </pc:spChg>
        <pc:spChg chg="mod">
          <ac:chgData name="Van Ryckeghem Jurgen" userId="9c3e690f-41c2-4235-95ef-4b3529d5ed3d" providerId="ADAL" clId="{1A4B7620-3607-4B80-AEC5-F7666A85AF6F}" dt="2023-11-24T10:50:30.299" v="2024"/>
          <ac:spMkLst>
            <pc:docMk/>
            <pc:sldMk cId="1769455105" sldId="312"/>
            <ac:spMk id="25" creationId="{ABCDB284-6A07-0FE3-DF86-8F1631EC7210}"/>
          </ac:spMkLst>
        </pc:spChg>
        <pc:spChg chg="mod">
          <ac:chgData name="Van Ryckeghem Jurgen" userId="9c3e690f-41c2-4235-95ef-4b3529d5ed3d" providerId="ADAL" clId="{1A4B7620-3607-4B80-AEC5-F7666A85AF6F}" dt="2023-11-24T10:50:30.299" v="2024"/>
          <ac:spMkLst>
            <pc:docMk/>
            <pc:sldMk cId="1769455105" sldId="312"/>
            <ac:spMk id="26" creationId="{6CF718C5-F6E3-27C8-47AF-69CD836D8FA1}"/>
          </ac:spMkLst>
        </pc:spChg>
        <pc:spChg chg="mod">
          <ac:chgData name="Van Ryckeghem Jurgen" userId="9c3e690f-41c2-4235-95ef-4b3529d5ed3d" providerId="ADAL" clId="{1A4B7620-3607-4B80-AEC5-F7666A85AF6F}" dt="2023-11-24T10:50:30.299" v="2024"/>
          <ac:spMkLst>
            <pc:docMk/>
            <pc:sldMk cId="1769455105" sldId="312"/>
            <ac:spMk id="27" creationId="{BB900954-4389-5FA1-6F54-0E2E63E8C4AB}"/>
          </ac:spMkLst>
        </pc:spChg>
        <pc:spChg chg="mod">
          <ac:chgData name="Van Ryckeghem Jurgen" userId="9c3e690f-41c2-4235-95ef-4b3529d5ed3d" providerId="ADAL" clId="{1A4B7620-3607-4B80-AEC5-F7666A85AF6F}" dt="2023-11-24T10:50:30.299" v="2024"/>
          <ac:spMkLst>
            <pc:docMk/>
            <pc:sldMk cId="1769455105" sldId="312"/>
            <ac:spMk id="29" creationId="{9FE260EA-3336-E4D9-53BB-83F1F262BF8B}"/>
          </ac:spMkLst>
        </pc:spChg>
        <pc:spChg chg="del">
          <ac:chgData name="Van Ryckeghem Jurgen" userId="9c3e690f-41c2-4235-95ef-4b3529d5ed3d" providerId="ADAL" clId="{1A4B7620-3607-4B80-AEC5-F7666A85AF6F}" dt="2023-11-24T10:50:10.662" v="2006" actId="478"/>
          <ac:spMkLst>
            <pc:docMk/>
            <pc:sldMk cId="1769455105" sldId="312"/>
            <ac:spMk id="32" creationId="{C251269A-A2D1-6408-95BF-BFDD9FD14485}"/>
          </ac:spMkLst>
        </pc:spChg>
        <pc:spChg chg="mod">
          <ac:chgData name="Van Ryckeghem Jurgen" userId="9c3e690f-41c2-4235-95ef-4b3529d5ed3d" providerId="ADAL" clId="{1A4B7620-3607-4B80-AEC5-F7666A85AF6F}" dt="2023-11-24T10:50:30.299" v="2024"/>
          <ac:spMkLst>
            <pc:docMk/>
            <pc:sldMk cId="1769455105" sldId="312"/>
            <ac:spMk id="33" creationId="{2FDB44D5-65D4-4B7C-F77C-CF7767DFE02F}"/>
          </ac:spMkLst>
        </pc:spChg>
        <pc:spChg chg="mod">
          <ac:chgData name="Van Ryckeghem Jurgen" userId="9c3e690f-41c2-4235-95ef-4b3529d5ed3d" providerId="ADAL" clId="{1A4B7620-3607-4B80-AEC5-F7666A85AF6F}" dt="2023-11-24T10:50:30.299" v="2024"/>
          <ac:spMkLst>
            <pc:docMk/>
            <pc:sldMk cId="1769455105" sldId="312"/>
            <ac:spMk id="36" creationId="{11105EC1-4B1D-24F8-6F06-B631B4F914C7}"/>
          </ac:spMkLst>
        </pc:spChg>
        <pc:spChg chg="mod">
          <ac:chgData name="Van Ryckeghem Jurgen" userId="9c3e690f-41c2-4235-95ef-4b3529d5ed3d" providerId="ADAL" clId="{1A4B7620-3607-4B80-AEC5-F7666A85AF6F}" dt="2023-11-24T10:50:30.299" v="2024"/>
          <ac:spMkLst>
            <pc:docMk/>
            <pc:sldMk cId="1769455105" sldId="312"/>
            <ac:spMk id="37" creationId="{45F9AD3B-EDBA-A787-7433-192388C48FBB}"/>
          </ac:spMkLst>
        </pc:spChg>
        <pc:grpChg chg="add mod">
          <ac:chgData name="Van Ryckeghem Jurgen" userId="9c3e690f-41c2-4235-95ef-4b3529d5ed3d" providerId="ADAL" clId="{1A4B7620-3607-4B80-AEC5-F7666A85AF6F}" dt="2023-11-24T10:50:54.598" v="2028" actId="1076"/>
          <ac:grpSpMkLst>
            <pc:docMk/>
            <pc:sldMk cId="1769455105" sldId="312"/>
            <ac:grpSpMk id="6" creationId="{3203F07B-D8D2-459A-6AC7-50EFEB1B05CB}"/>
          </ac:grpSpMkLst>
        </pc:grpChg>
        <pc:grpChg chg="mod">
          <ac:chgData name="Van Ryckeghem Jurgen" userId="9c3e690f-41c2-4235-95ef-4b3529d5ed3d" providerId="ADAL" clId="{1A4B7620-3607-4B80-AEC5-F7666A85AF6F}" dt="2023-11-24T10:50:30.299" v="2024"/>
          <ac:grpSpMkLst>
            <pc:docMk/>
            <pc:sldMk cId="1769455105" sldId="312"/>
            <ac:grpSpMk id="7" creationId="{9742EDE7-78AF-2FB7-7284-0374A5F93C26}"/>
          </ac:grpSpMkLst>
        </pc:grpChg>
        <pc:grpChg chg="mod">
          <ac:chgData name="Van Ryckeghem Jurgen" userId="9c3e690f-41c2-4235-95ef-4b3529d5ed3d" providerId="ADAL" clId="{1A4B7620-3607-4B80-AEC5-F7666A85AF6F}" dt="2023-11-24T10:50:30.299" v="2024"/>
          <ac:grpSpMkLst>
            <pc:docMk/>
            <pc:sldMk cId="1769455105" sldId="312"/>
            <ac:grpSpMk id="9" creationId="{F7C3638E-2458-61E0-8954-1EA74561A8B0}"/>
          </ac:grpSpMkLst>
        </pc:grpChg>
        <pc:grpChg chg="mod">
          <ac:chgData name="Van Ryckeghem Jurgen" userId="9c3e690f-41c2-4235-95ef-4b3529d5ed3d" providerId="ADAL" clId="{1A4B7620-3607-4B80-AEC5-F7666A85AF6F}" dt="2023-11-24T10:50:30.299" v="2024"/>
          <ac:grpSpMkLst>
            <pc:docMk/>
            <pc:sldMk cId="1769455105" sldId="312"/>
            <ac:grpSpMk id="12" creationId="{5A3AEFCE-C05D-86B4-783F-9E77B783E68F}"/>
          </ac:grpSpMkLst>
        </pc:grpChg>
        <pc:grpChg chg="mod">
          <ac:chgData name="Van Ryckeghem Jurgen" userId="9c3e690f-41c2-4235-95ef-4b3529d5ed3d" providerId="ADAL" clId="{1A4B7620-3607-4B80-AEC5-F7666A85AF6F}" dt="2023-11-24T10:50:30.299" v="2024"/>
          <ac:grpSpMkLst>
            <pc:docMk/>
            <pc:sldMk cId="1769455105" sldId="312"/>
            <ac:grpSpMk id="14" creationId="{DDB3A458-7D70-E8C9-4E8C-810CB5201B71}"/>
          </ac:grpSpMkLst>
        </pc:grpChg>
        <pc:grpChg chg="mod">
          <ac:chgData name="Van Ryckeghem Jurgen" userId="9c3e690f-41c2-4235-95ef-4b3529d5ed3d" providerId="ADAL" clId="{1A4B7620-3607-4B80-AEC5-F7666A85AF6F}" dt="2023-11-24T10:50:30.299" v="2024"/>
          <ac:grpSpMkLst>
            <pc:docMk/>
            <pc:sldMk cId="1769455105" sldId="312"/>
            <ac:grpSpMk id="17" creationId="{4BB32407-53CA-4490-5158-ADCAEE0E1D49}"/>
          </ac:grpSpMkLst>
        </pc:grpChg>
        <pc:grpChg chg="mod">
          <ac:chgData name="Van Ryckeghem Jurgen" userId="9c3e690f-41c2-4235-95ef-4b3529d5ed3d" providerId="ADAL" clId="{1A4B7620-3607-4B80-AEC5-F7666A85AF6F}" dt="2023-11-24T10:50:30.299" v="2024"/>
          <ac:grpSpMkLst>
            <pc:docMk/>
            <pc:sldMk cId="1769455105" sldId="312"/>
            <ac:grpSpMk id="18" creationId="{DB7725EA-62E0-F970-E5A1-DA6002163458}"/>
          </ac:grpSpMkLst>
        </pc:grpChg>
        <pc:grpChg chg="mod">
          <ac:chgData name="Van Ryckeghem Jurgen" userId="9c3e690f-41c2-4235-95ef-4b3529d5ed3d" providerId="ADAL" clId="{1A4B7620-3607-4B80-AEC5-F7666A85AF6F}" dt="2023-11-24T10:50:30.299" v="2024"/>
          <ac:grpSpMkLst>
            <pc:docMk/>
            <pc:sldMk cId="1769455105" sldId="312"/>
            <ac:grpSpMk id="19" creationId="{640F61E5-67FA-21F4-B0C4-547AF36688E3}"/>
          </ac:grpSpMkLst>
        </pc:grpChg>
        <pc:grpChg chg="mod">
          <ac:chgData name="Van Ryckeghem Jurgen" userId="9c3e690f-41c2-4235-95ef-4b3529d5ed3d" providerId="ADAL" clId="{1A4B7620-3607-4B80-AEC5-F7666A85AF6F}" dt="2023-11-24T10:50:30.299" v="2024"/>
          <ac:grpSpMkLst>
            <pc:docMk/>
            <pc:sldMk cId="1769455105" sldId="312"/>
            <ac:grpSpMk id="24" creationId="{279C8C06-E33A-3414-C0F5-0F3A4E2EC60B}"/>
          </ac:grpSpMkLst>
        </pc:grpChg>
        <pc:picChg chg="del">
          <ac:chgData name="Van Ryckeghem Jurgen" userId="9c3e690f-41c2-4235-95ef-4b3529d5ed3d" providerId="ADAL" clId="{1A4B7620-3607-4B80-AEC5-F7666A85AF6F}" dt="2023-11-24T10:50:08.725" v="2004" actId="478"/>
          <ac:picMkLst>
            <pc:docMk/>
            <pc:sldMk cId="1769455105" sldId="312"/>
            <ac:picMk id="30" creationId="{389CEB10-9D53-5895-710C-AE284033286D}"/>
          </ac:picMkLst>
        </pc:picChg>
        <pc:picChg chg="del">
          <ac:chgData name="Van Ryckeghem Jurgen" userId="9c3e690f-41c2-4235-95ef-4b3529d5ed3d" providerId="ADAL" clId="{1A4B7620-3607-4B80-AEC5-F7666A85AF6F}" dt="2023-11-24T10:50:09.301" v="2005" actId="478"/>
          <ac:picMkLst>
            <pc:docMk/>
            <pc:sldMk cId="1769455105" sldId="312"/>
            <ac:picMk id="31" creationId="{632BF4D2-BA12-03E5-9E4C-5AEAAF63B649}"/>
          </ac:picMkLst>
        </pc:picChg>
        <pc:cxnChg chg="mod">
          <ac:chgData name="Van Ryckeghem Jurgen" userId="9c3e690f-41c2-4235-95ef-4b3529d5ed3d" providerId="ADAL" clId="{1A4B7620-3607-4B80-AEC5-F7666A85AF6F}" dt="2023-11-24T10:50:30.299" v="2024"/>
          <ac:cxnSpMkLst>
            <pc:docMk/>
            <pc:sldMk cId="1769455105" sldId="312"/>
            <ac:cxnSpMk id="8" creationId="{53F90C89-6B95-0738-1F59-A6AC3F7B6D37}"/>
          </ac:cxnSpMkLst>
        </pc:cxnChg>
        <pc:cxnChg chg="mod">
          <ac:chgData name="Van Ryckeghem Jurgen" userId="9c3e690f-41c2-4235-95ef-4b3529d5ed3d" providerId="ADAL" clId="{1A4B7620-3607-4B80-AEC5-F7666A85AF6F}" dt="2023-11-24T10:50:30.299" v="2024"/>
          <ac:cxnSpMkLst>
            <pc:docMk/>
            <pc:sldMk cId="1769455105" sldId="312"/>
            <ac:cxnSpMk id="10" creationId="{EAE9433C-8F2C-C497-D266-B1E0EB36B30B}"/>
          </ac:cxnSpMkLst>
        </pc:cxnChg>
        <pc:cxnChg chg="mod">
          <ac:chgData name="Van Ryckeghem Jurgen" userId="9c3e690f-41c2-4235-95ef-4b3529d5ed3d" providerId="ADAL" clId="{1A4B7620-3607-4B80-AEC5-F7666A85AF6F}" dt="2023-11-24T10:50:30.299" v="2024"/>
          <ac:cxnSpMkLst>
            <pc:docMk/>
            <pc:sldMk cId="1769455105" sldId="312"/>
            <ac:cxnSpMk id="11" creationId="{1C579FE6-3206-34F7-251B-C7157C1489B0}"/>
          </ac:cxnSpMkLst>
        </pc:cxnChg>
        <pc:cxnChg chg="mod">
          <ac:chgData name="Van Ryckeghem Jurgen" userId="9c3e690f-41c2-4235-95ef-4b3529d5ed3d" providerId="ADAL" clId="{1A4B7620-3607-4B80-AEC5-F7666A85AF6F}" dt="2023-11-24T10:50:30.299" v="2024"/>
          <ac:cxnSpMkLst>
            <pc:docMk/>
            <pc:sldMk cId="1769455105" sldId="312"/>
            <ac:cxnSpMk id="16" creationId="{D3934864-AAC6-F88F-0117-C1B53DB024A8}"/>
          </ac:cxnSpMkLst>
        </pc:cxnChg>
        <pc:cxnChg chg="mod">
          <ac:chgData name="Van Ryckeghem Jurgen" userId="9c3e690f-41c2-4235-95ef-4b3529d5ed3d" providerId="ADAL" clId="{1A4B7620-3607-4B80-AEC5-F7666A85AF6F}" dt="2023-11-24T10:50:30.299" v="2024"/>
          <ac:cxnSpMkLst>
            <pc:docMk/>
            <pc:sldMk cId="1769455105" sldId="312"/>
            <ac:cxnSpMk id="20" creationId="{2840938B-A21C-0D3F-0A8D-255876A35C7F}"/>
          </ac:cxnSpMkLst>
        </pc:cxnChg>
        <pc:cxnChg chg="mod">
          <ac:chgData name="Van Ryckeghem Jurgen" userId="9c3e690f-41c2-4235-95ef-4b3529d5ed3d" providerId="ADAL" clId="{1A4B7620-3607-4B80-AEC5-F7666A85AF6F}" dt="2023-11-24T10:50:30.299" v="2024"/>
          <ac:cxnSpMkLst>
            <pc:docMk/>
            <pc:sldMk cId="1769455105" sldId="312"/>
            <ac:cxnSpMk id="21" creationId="{E15A5F53-27A9-1EBD-C073-9220AD7EF5D0}"/>
          </ac:cxnSpMkLst>
        </pc:cxnChg>
        <pc:cxnChg chg="mod">
          <ac:chgData name="Van Ryckeghem Jurgen" userId="9c3e690f-41c2-4235-95ef-4b3529d5ed3d" providerId="ADAL" clId="{1A4B7620-3607-4B80-AEC5-F7666A85AF6F}" dt="2023-11-24T10:50:30.299" v="2024"/>
          <ac:cxnSpMkLst>
            <pc:docMk/>
            <pc:sldMk cId="1769455105" sldId="312"/>
            <ac:cxnSpMk id="22" creationId="{A650A109-EB18-2C5F-80C6-B6CFD04FEC56}"/>
          </ac:cxnSpMkLst>
        </pc:cxnChg>
        <pc:cxnChg chg="mod">
          <ac:chgData name="Van Ryckeghem Jurgen" userId="9c3e690f-41c2-4235-95ef-4b3529d5ed3d" providerId="ADAL" clId="{1A4B7620-3607-4B80-AEC5-F7666A85AF6F}" dt="2023-11-24T10:50:30.299" v="2024"/>
          <ac:cxnSpMkLst>
            <pc:docMk/>
            <pc:sldMk cId="1769455105" sldId="312"/>
            <ac:cxnSpMk id="23" creationId="{432C5FD0-8A51-B329-0F9D-86BDED53D160}"/>
          </ac:cxnSpMkLst>
        </pc:cxnChg>
        <pc:cxnChg chg="mod">
          <ac:chgData name="Van Ryckeghem Jurgen" userId="9c3e690f-41c2-4235-95ef-4b3529d5ed3d" providerId="ADAL" clId="{1A4B7620-3607-4B80-AEC5-F7666A85AF6F}" dt="2023-11-24T10:50:30.299" v="2024"/>
          <ac:cxnSpMkLst>
            <pc:docMk/>
            <pc:sldMk cId="1769455105" sldId="312"/>
            <ac:cxnSpMk id="28" creationId="{457FDF2E-49E5-94CA-B9F6-DFD4F2F3CC34}"/>
          </ac:cxnSpMkLst>
        </pc:cxnChg>
        <pc:cxnChg chg="mod">
          <ac:chgData name="Van Ryckeghem Jurgen" userId="9c3e690f-41c2-4235-95ef-4b3529d5ed3d" providerId="ADAL" clId="{1A4B7620-3607-4B80-AEC5-F7666A85AF6F}" dt="2023-11-24T10:50:30.299" v="2024"/>
          <ac:cxnSpMkLst>
            <pc:docMk/>
            <pc:sldMk cId="1769455105" sldId="312"/>
            <ac:cxnSpMk id="34" creationId="{66610034-7D82-5412-B02D-3EB6155199B7}"/>
          </ac:cxnSpMkLst>
        </pc:cxnChg>
        <pc:cxnChg chg="mod">
          <ac:chgData name="Van Ryckeghem Jurgen" userId="9c3e690f-41c2-4235-95ef-4b3529d5ed3d" providerId="ADAL" clId="{1A4B7620-3607-4B80-AEC5-F7666A85AF6F}" dt="2023-11-24T10:50:30.299" v="2024"/>
          <ac:cxnSpMkLst>
            <pc:docMk/>
            <pc:sldMk cId="1769455105" sldId="312"/>
            <ac:cxnSpMk id="35" creationId="{0406108D-AF87-321F-F893-02BB5AD17B9E}"/>
          </ac:cxnSpMkLst>
        </pc:cxnChg>
      </pc:sldChg>
      <pc:sldChg chg="addSp delSp modSp add mod">
        <pc:chgData name="Van Ryckeghem Jurgen" userId="9c3e690f-41c2-4235-95ef-4b3529d5ed3d" providerId="ADAL" clId="{1A4B7620-3607-4B80-AEC5-F7666A85AF6F}" dt="2023-11-26T20:14:14.810" v="2394" actId="403"/>
        <pc:sldMkLst>
          <pc:docMk/>
          <pc:sldMk cId="3830306004" sldId="313"/>
        </pc:sldMkLst>
        <pc:spChg chg="mod">
          <ac:chgData name="Van Ryckeghem Jurgen" userId="9c3e690f-41c2-4235-95ef-4b3529d5ed3d" providerId="ADAL" clId="{1A4B7620-3607-4B80-AEC5-F7666A85AF6F}" dt="2023-11-26T20:14:14.810" v="2394" actId="403"/>
          <ac:spMkLst>
            <pc:docMk/>
            <pc:sldMk cId="3830306004" sldId="313"/>
            <ac:spMk id="2" creationId="{7347230C-1131-CF15-2751-76C52A4451F8}"/>
          </ac:spMkLst>
        </pc:spChg>
        <pc:spChg chg="mod">
          <ac:chgData name="Van Ryckeghem Jurgen" userId="9c3e690f-41c2-4235-95ef-4b3529d5ed3d" providerId="ADAL" clId="{1A4B7620-3607-4B80-AEC5-F7666A85AF6F}" dt="2023-11-24T10:52:30.292" v="2053" actId="404"/>
          <ac:spMkLst>
            <pc:docMk/>
            <pc:sldMk cId="3830306004" sldId="313"/>
            <ac:spMk id="32" creationId="{FF57BD38-CF95-7060-E3C0-A2956E35D3D8}"/>
          </ac:spMkLst>
        </pc:spChg>
        <pc:spChg chg="mod">
          <ac:chgData name="Van Ryckeghem Jurgen" userId="9c3e690f-41c2-4235-95ef-4b3529d5ed3d" providerId="ADAL" clId="{1A4B7620-3607-4B80-AEC5-F7666A85AF6F}" dt="2023-11-24T10:52:30.292" v="2053" actId="404"/>
          <ac:spMkLst>
            <pc:docMk/>
            <pc:sldMk cId="3830306004" sldId="313"/>
            <ac:spMk id="38" creationId="{B5B0A99E-A582-0F28-FDCA-C034B7E36F5F}"/>
          </ac:spMkLst>
        </pc:spChg>
        <pc:spChg chg="mod">
          <ac:chgData name="Van Ryckeghem Jurgen" userId="9c3e690f-41c2-4235-95ef-4b3529d5ed3d" providerId="ADAL" clId="{1A4B7620-3607-4B80-AEC5-F7666A85AF6F}" dt="2023-11-24T10:52:30.292" v="2053" actId="404"/>
          <ac:spMkLst>
            <pc:docMk/>
            <pc:sldMk cId="3830306004" sldId="313"/>
            <ac:spMk id="42" creationId="{9197A2C7-1770-CC9A-5166-43FD504C4666}"/>
          </ac:spMkLst>
        </pc:spChg>
        <pc:spChg chg="mod">
          <ac:chgData name="Van Ryckeghem Jurgen" userId="9c3e690f-41c2-4235-95ef-4b3529d5ed3d" providerId="ADAL" clId="{1A4B7620-3607-4B80-AEC5-F7666A85AF6F}" dt="2023-11-24T10:52:30.292" v="2053" actId="404"/>
          <ac:spMkLst>
            <pc:docMk/>
            <pc:sldMk cId="3830306004" sldId="313"/>
            <ac:spMk id="43" creationId="{4CCCFD3D-8304-8C4C-DF8C-D44C0412F597}"/>
          </ac:spMkLst>
        </pc:spChg>
        <pc:spChg chg="mod">
          <ac:chgData name="Van Ryckeghem Jurgen" userId="9c3e690f-41c2-4235-95ef-4b3529d5ed3d" providerId="ADAL" clId="{1A4B7620-3607-4B80-AEC5-F7666A85AF6F}" dt="2023-11-24T10:52:30.292" v="2053" actId="404"/>
          <ac:spMkLst>
            <pc:docMk/>
            <pc:sldMk cId="3830306004" sldId="313"/>
            <ac:spMk id="44" creationId="{0009A687-FD3D-68AB-A5C8-D2A96A8C4B01}"/>
          </ac:spMkLst>
        </pc:spChg>
        <pc:spChg chg="mod">
          <ac:chgData name="Van Ryckeghem Jurgen" userId="9c3e690f-41c2-4235-95ef-4b3529d5ed3d" providerId="ADAL" clId="{1A4B7620-3607-4B80-AEC5-F7666A85AF6F}" dt="2023-11-24T10:52:30.292" v="2053" actId="404"/>
          <ac:spMkLst>
            <pc:docMk/>
            <pc:sldMk cId="3830306004" sldId="313"/>
            <ac:spMk id="45" creationId="{E26E502C-217A-D224-AA57-5335E5BB95D6}"/>
          </ac:spMkLst>
        </pc:spChg>
        <pc:spChg chg="mod">
          <ac:chgData name="Van Ryckeghem Jurgen" userId="9c3e690f-41c2-4235-95ef-4b3529d5ed3d" providerId="ADAL" clId="{1A4B7620-3607-4B80-AEC5-F7666A85AF6F}" dt="2023-11-24T10:52:30.292" v="2053" actId="404"/>
          <ac:spMkLst>
            <pc:docMk/>
            <pc:sldMk cId="3830306004" sldId="313"/>
            <ac:spMk id="47" creationId="{E6112F02-5B44-FF86-7736-2B60AE90E3BF}"/>
          </ac:spMkLst>
        </pc:spChg>
        <pc:spChg chg="mod">
          <ac:chgData name="Van Ryckeghem Jurgen" userId="9c3e690f-41c2-4235-95ef-4b3529d5ed3d" providerId="ADAL" clId="{1A4B7620-3607-4B80-AEC5-F7666A85AF6F}" dt="2023-11-24T10:52:30.292" v="2053" actId="404"/>
          <ac:spMkLst>
            <pc:docMk/>
            <pc:sldMk cId="3830306004" sldId="313"/>
            <ac:spMk id="48" creationId="{12ED58D0-AA19-7290-5DAC-DEDB6CD14518}"/>
          </ac:spMkLst>
        </pc:spChg>
        <pc:spChg chg="mod">
          <ac:chgData name="Van Ryckeghem Jurgen" userId="9c3e690f-41c2-4235-95ef-4b3529d5ed3d" providerId="ADAL" clId="{1A4B7620-3607-4B80-AEC5-F7666A85AF6F}" dt="2023-11-24T10:52:30.292" v="2053" actId="404"/>
          <ac:spMkLst>
            <pc:docMk/>
            <pc:sldMk cId="3830306004" sldId="313"/>
            <ac:spMk id="49" creationId="{930C1027-069F-5686-961A-7B44F397DD44}"/>
          </ac:spMkLst>
        </pc:spChg>
        <pc:spChg chg="mod">
          <ac:chgData name="Van Ryckeghem Jurgen" userId="9c3e690f-41c2-4235-95ef-4b3529d5ed3d" providerId="ADAL" clId="{1A4B7620-3607-4B80-AEC5-F7666A85AF6F}" dt="2023-11-24T10:52:30.292" v="2053" actId="404"/>
          <ac:spMkLst>
            <pc:docMk/>
            <pc:sldMk cId="3830306004" sldId="313"/>
            <ac:spMk id="52" creationId="{81617A92-E8F0-8729-9DB5-6EA60544FB87}"/>
          </ac:spMkLst>
        </pc:spChg>
        <pc:spChg chg="mod">
          <ac:chgData name="Van Ryckeghem Jurgen" userId="9c3e690f-41c2-4235-95ef-4b3529d5ed3d" providerId="ADAL" clId="{1A4B7620-3607-4B80-AEC5-F7666A85AF6F}" dt="2023-11-24T10:52:30.292" v="2053" actId="404"/>
          <ac:spMkLst>
            <pc:docMk/>
            <pc:sldMk cId="3830306004" sldId="313"/>
            <ac:spMk id="54" creationId="{BBB6EC2A-10C8-C29E-20A3-B720E00762D9}"/>
          </ac:spMkLst>
        </pc:spChg>
        <pc:spChg chg="mod">
          <ac:chgData name="Van Ryckeghem Jurgen" userId="9c3e690f-41c2-4235-95ef-4b3529d5ed3d" providerId="ADAL" clId="{1A4B7620-3607-4B80-AEC5-F7666A85AF6F}" dt="2023-11-24T10:52:30.292" v="2053" actId="404"/>
          <ac:spMkLst>
            <pc:docMk/>
            <pc:sldMk cId="3830306004" sldId="313"/>
            <ac:spMk id="55" creationId="{C144235A-E79A-B430-13A6-34151AAE8984}"/>
          </ac:spMkLst>
        </pc:spChg>
        <pc:spChg chg="mod">
          <ac:chgData name="Van Ryckeghem Jurgen" userId="9c3e690f-41c2-4235-95ef-4b3529d5ed3d" providerId="ADAL" clId="{1A4B7620-3607-4B80-AEC5-F7666A85AF6F}" dt="2023-11-24T10:52:30.292" v="2053" actId="404"/>
          <ac:spMkLst>
            <pc:docMk/>
            <pc:sldMk cId="3830306004" sldId="313"/>
            <ac:spMk id="60" creationId="{08C4FD41-34F0-5F89-12D3-D902EB299EA1}"/>
          </ac:spMkLst>
        </pc:spChg>
        <pc:spChg chg="mod">
          <ac:chgData name="Van Ryckeghem Jurgen" userId="9c3e690f-41c2-4235-95ef-4b3529d5ed3d" providerId="ADAL" clId="{1A4B7620-3607-4B80-AEC5-F7666A85AF6F}" dt="2023-11-24T10:52:30.292" v="2053" actId="404"/>
          <ac:spMkLst>
            <pc:docMk/>
            <pc:sldMk cId="3830306004" sldId="313"/>
            <ac:spMk id="61" creationId="{5B675EEC-E326-D726-924F-3D721A039C2B}"/>
          </ac:spMkLst>
        </pc:spChg>
        <pc:spChg chg="mod">
          <ac:chgData name="Van Ryckeghem Jurgen" userId="9c3e690f-41c2-4235-95ef-4b3529d5ed3d" providerId="ADAL" clId="{1A4B7620-3607-4B80-AEC5-F7666A85AF6F}" dt="2023-11-24T10:52:30.292" v="2053" actId="404"/>
          <ac:spMkLst>
            <pc:docMk/>
            <pc:sldMk cId="3830306004" sldId="313"/>
            <ac:spMk id="62" creationId="{A31A147A-C02E-6AFB-B0FB-B0B90B8F99D8}"/>
          </ac:spMkLst>
        </pc:spChg>
        <pc:spChg chg="mod">
          <ac:chgData name="Van Ryckeghem Jurgen" userId="9c3e690f-41c2-4235-95ef-4b3529d5ed3d" providerId="ADAL" clId="{1A4B7620-3607-4B80-AEC5-F7666A85AF6F}" dt="2023-11-24T10:52:30.292" v="2053" actId="404"/>
          <ac:spMkLst>
            <pc:docMk/>
            <pc:sldMk cId="3830306004" sldId="313"/>
            <ac:spMk id="64" creationId="{DA476792-19F1-7E80-4448-F457F1197434}"/>
          </ac:spMkLst>
        </pc:spChg>
        <pc:spChg chg="mod">
          <ac:chgData name="Van Ryckeghem Jurgen" userId="9c3e690f-41c2-4235-95ef-4b3529d5ed3d" providerId="ADAL" clId="{1A4B7620-3607-4B80-AEC5-F7666A85AF6F}" dt="2023-11-24T10:52:30.292" v="2053" actId="404"/>
          <ac:spMkLst>
            <pc:docMk/>
            <pc:sldMk cId="3830306004" sldId="313"/>
            <ac:spMk id="65" creationId="{7AB39743-D5E1-00DD-A719-1648F7EF8575}"/>
          </ac:spMkLst>
        </pc:spChg>
        <pc:spChg chg="mod">
          <ac:chgData name="Van Ryckeghem Jurgen" userId="9c3e690f-41c2-4235-95ef-4b3529d5ed3d" providerId="ADAL" clId="{1A4B7620-3607-4B80-AEC5-F7666A85AF6F}" dt="2023-11-24T10:52:30.292" v="2053" actId="404"/>
          <ac:spMkLst>
            <pc:docMk/>
            <pc:sldMk cId="3830306004" sldId="313"/>
            <ac:spMk id="66" creationId="{E44ACF6E-2DAB-CEF6-1167-42CB8166E9BC}"/>
          </ac:spMkLst>
        </pc:spChg>
        <pc:spChg chg="mod">
          <ac:chgData name="Van Ryckeghem Jurgen" userId="9c3e690f-41c2-4235-95ef-4b3529d5ed3d" providerId="ADAL" clId="{1A4B7620-3607-4B80-AEC5-F7666A85AF6F}" dt="2023-11-24T10:52:30.292" v="2053" actId="404"/>
          <ac:spMkLst>
            <pc:docMk/>
            <pc:sldMk cId="3830306004" sldId="313"/>
            <ac:spMk id="69" creationId="{1C7B320F-9E57-C25C-0EFA-C28160A15E53}"/>
          </ac:spMkLst>
        </pc:spChg>
        <pc:spChg chg="mod">
          <ac:chgData name="Van Ryckeghem Jurgen" userId="9c3e690f-41c2-4235-95ef-4b3529d5ed3d" providerId="ADAL" clId="{1A4B7620-3607-4B80-AEC5-F7666A85AF6F}" dt="2023-11-24T10:52:30.292" v="2053" actId="404"/>
          <ac:spMkLst>
            <pc:docMk/>
            <pc:sldMk cId="3830306004" sldId="313"/>
            <ac:spMk id="71" creationId="{A1018A49-0BDF-FBC0-A450-7864D2898E46}"/>
          </ac:spMkLst>
        </pc:spChg>
        <pc:spChg chg="mod">
          <ac:chgData name="Van Ryckeghem Jurgen" userId="9c3e690f-41c2-4235-95ef-4b3529d5ed3d" providerId="ADAL" clId="{1A4B7620-3607-4B80-AEC5-F7666A85AF6F}" dt="2023-11-24T10:52:30.292" v="2053" actId="404"/>
          <ac:spMkLst>
            <pc:docMk/>
            <pc:sldMk cId="3830306004" sldId="313"/>
            <ac:spMk id="72" creationId="{84B90CBE-B077-96F4-286A-8665D6E01F7D}"/>
          </ac:spMkLst>
        </pc:spChg>
        <pc:spChg chg="mod">
          <ac:chgData name="Van Ryckeghem Jurgen" userId="9c3e690f-41c2-4235-95ef-4b3529d5ed3d" providerId="ADAL" clId="{1A4B7620-3607-4B80-AEC5-F7666A85AF6F}" dt="2023-11-24T10:52:30.292" v="2053" actId="404"/>
          <ac:spMkLst>
            <pc:docMk/>
            <pc:sldMk cId="3830306004" sldId="313"/>
            <ac:spMk id="75" creationId="{EA9FA855-8464-3739-5EC0-C4CA3697EF34}"/>
          </ac:spMkLst>
        </pc:spChg>
        <pc:spChg chg="mod">
          <ac:chgData name="Van Ryckeghem Jurgen" userId="9c3e690f-41c2-4235-95ef-4b3529d5ed3d" providerId="ADAL" clId="{1A4B7620-3607-4B80-AEC5-F7666A85AF6F}" dt="2023-11-24T10:52:30.292" v="2053" actId="404"/>
          <ac:spMkLst>
            <pc:docMk/>
            <pc:sldMk cId="3830306004" sldId="313"/>
            <ac:spMk id="76" creationId="{8D22609C-AB41-670B-78F8-2084E032FB26}"/>
          </ac:spMkLst>
        </pc:spChg>
        <pc:spChg chg="mod">
          <ac:chgData name="Van Ryckeghem Jurgen" userId="9c3e690f-41c2-4235-95ef-4b3529d5ed3d" providerId="ADAL" clId="{1A4B7620-3607-4B80-AEC5-F7666A85AF6F}" dt="2023-11-24T10:52:30.292" v="2053" actId="404"/>
          <ac:spMkLst>
            <pc:docMk/>
            <pc:sldMk cId="3830306004" sldId="313"/>
            <ac:spMk id="77" creationId="{EA6A9A2B-E442-4157-56D2-4A5280B3B73D}"/>
          </ac:spMkLst>
        </pc:spChg>
        <pc:spChg chg="add mod">
          <ac:chgData name="Van Ryckeghem Jurgen" userId="9c3e690f-41c2-4235-95ef-4b3529d5ed3d" providerId="ADAL" clId="{1A4B7620-3607-4B80-AEC5-F7666A85AF6F}" dt="2023-11-24T10:53:30.189" v="2069" actId="1076"/>
          <ac:spMkLst>
            <pc:docMk/>
            <pc:sldMk cId="3830306004" sldId="313"/>
            <ac:spMk id="79" creationId="{C94BBDC7-0780-FAF3-035F-4678BE3D730E}"/>
          </ac:spMkLst>
        </pc:spChg>
        <pc:spChg chg="add mod">
          <ac:chgData name="Van Ryckeghem Jurgen" userId="9c3e690f-41c2-4235-95ef-4b3529d5ed3d" providerId="ADAL" clId="{1A4B7620-3607-4B80-AEC5-F7666A85AF6F}" dt="2023-11-24T10:53:38.820" v="2072" actId="1076"/>
          <ac:spMkLst>
            <pc:docMk/>
            <pc:sldMk cId="3830306004" sldId="313"/>
            <ac:spMk id="80" creationId="{0933D8C0-5B0C-B696-905C-68A5B0F50A57}"/>
          </ac:spMkLst>
        </pc:spChg>
        <pc:spChg chg="add mod ord">
          <ac:chgData name="Van Ryckeghem Jurgen" userId="9c3e690f-41c2-4235-95ef-4b3529d5ed3d" providerId="ADAL" clId="{1A4B7620-3607-4B80-AEC5-F7666A85AF6F}" dt="2023-11-24T10:52:51.895" v="2059" actId="403"/>
          <ac:spMkLst>
            <pc:docMk/>
            <pc:sldMk cId="3830306004" sldId="313"/>
            <ac:spMk id="81" creationId="{473A6FE1-DFF1-55E5-A051-C4E40862E302}"/>
          </ac:spMkLst>
        </pc:spChg>
        <pc:grpChg chg="del mod">
          <ac:chgData name="Van Ryckeghem Jurgen" userId="9c3e690f-41c2-4235-95ef-4b3529d5ed3d" providerId="ADAL" clId="{1A4B7620-3607-4B80-AEC5-F7666A85AF6F}" dt="2023-11-24T10:51:09.814" v="2041" actId="478"/>
          <ac:grpSpMkLst>
            <pc:docMk/>
            <pc:sldMk cId="3830306004" sldId="313"/>
            <ac:grpSpMk id="6" creationId="{3203F07B-D8D2-459A-6AC7-50EFEB1B05CB}"/>
          </ac:grpSpMkLst>
        </pc:grpChg>
        <pc:grpChg chg="add mod">
          <ac:chgData name="Van Ryckeghem Jurgen" userId="9c3e690f-41c2-4235-95ef-4b3529d5ed3d" providerId="ADAL" clId="{1A4B7620-3607-4B80-AEC5-F7666A85AF6F}" dt="2023-11-24T10:52:09.254" v="2045" actId="1076"/>
          <ac:grpSpMkLst>
            <pc:docMk/>
            <pc:sldMk cId="3830306004" sldId="313"/>
            <ac:grpSpMk id="30" creationId="{F5E285B0-144D-FDBC-A85A-746AFD3922A0}"/>
          </ac:grpSpMkLst>
        </pc:grpChg>
        <pc:grpChg chg="mod">
          <ac:chgData name="Van Ryckeghem Jurgen" userId="9c3e690f-41c2-4235-95ef-4b3529d5ed3d" providerId="ADAL" clId="{1A4B7620-3607-4B80-AEC5-F7666A85AF6F}" dt="2023-11-24T10:51:16.973" v="2042"/>
          <ac:grpSpMkLst>
            <pc:docMk/>
            <pc:sldMk cId="3830306004" sldId="313"/>
            <ac:grpSpMk id="31" creationId="{7A36900A-2B71-E2F5-080B-5E03FF536487}"/>
          </ac:grpSpMkLst>
        </pc:grpChg>
        <pc:grpChg chg="mod">
          <ac:chgData name="Van Ryckeghem Jurgen" userId="9c3e690f-41c2-4235-95ef-4b3529d5ed3d" providerId="ADAL" clId="{1A4B7620-3607-4B80-AEC5-F7666A85AF6F}" dt="2023-11-24T10:51:16.973" v="2042"/>
          <ac:grpSpMkLst>
            <pc:docMk/>
            <pc:sldMk cId="3830306004" sldId="313"/>
            <ac:grpSpMk id="41" creationId="{204D240C-16E6-E708-F391-92F1C7390442}"/>
          </ac:grpSpMkLst>
        </pc:grpChg>
        <pc:grpChg chg="add mod">
          <ac:chgData name="Van Ryckeghem Jurgen" userId="9c3e690f-41c2-4235-95ef-4b3529d5ed3d" providerId="ADAL" clId="{1A4B7620-3607-4B80-AEC5-F7666A85AF6F}" dt="2023-11-24T10:52:11.550" v="2046" actId="1076"/>
          <ac:grpSpMkLst>
            <pc:docMk/>
            <pc:sldMk cId="3830306004" sldId="313"/>
            <ac:grpSpMk id="50" creationId="{6882F63D-2525-A88A-680D-CBFD31BB28D7}"/>
          </ac:grpSpMkLst>
        </pc:grpChg>
        <pc:grpChg chg="mod">
          <ac:chgData name="Van Ryckeghem Jurgen" userId="9c3e690f-41c2-4235-95ef-4b3529d5ed3d" providerId="ADAL" clId="{1A4B7620-3607-4B80-AEC5-F7666A85AF6F}" dt="2023-11-24T10:51:16.973" v="2042"/>
          <ac:grpSpMkLst>
            <pc:docMk/>
            <pc:sldMk cId="3830306004" sldId="313"/>
            <ac:grpSpMk id="51" creationId="{32DC5261-D1B0-2EFC-0AB5-828D9AAB4DAB}"/>
          </ac:grpSpMkLst>
        </pc:grpChg>
        <pc:grpChg chg="mod">
          <ac:chgData name="Van Ryckeghem Jurgen" userId="9c3e690f-41c2-4235-95ef-4b3529d5ed3d" providerId="ADAL" clId="{1A4B7620-3607-4B80-AEC5-F7666A85AF6F}" dt="2023-11-24T10:51:16.973" v="2042"/>
          <ac:grpSpMkLst>
            <pc:docMk/>
            <pc:sldMk cId="3830306004" sldId="313"/>
            <ac:grpSpMk id="53" creationId="{AFED652D-43CD-02F0-E80F-4E619FE2ABA2}"/>
          </ac:grpSpMkLst>
        </pc:grpChg>
        <pc:grpChg chg="mod">
          <ac:chgData name="Van Ryckeghem Jurgen" userId="9c3e690f-41c2-4235-95ef-4b3529d5ed3d" providerId="ADAL" clId="{1A4B7620-3607-4B80-AEC5-F7666A85AF6F}" dt="2023-11-24T10:51:16.973" v="2042"/>
          <ac:grpSpMkLst>
            <pc:docMk/>
            <pc:sldMk cId="3830306004" sldId="313"/>
            <ac:grpSpMk id="59" creationId="{D02BC9CE-153A-6881-908E-F4F127C0D43B}"/>
          </ac:grpSpMkLst>
        </pc:grpChg>
        <pc:grpChg chg="add mod">
          <ac:chgData name="Van Ryckeghem Jurgen" userId="9c3e690f-41c2-4235-95ef-4b3529d5ed3d" providerId="ADAL" clId="{1A4B7620-3607-4B80-AEC5-F7666A85AF6F}" dt="2023-11-24T10:53:15.438" v="2065" actId="1076"/>
          <ac:grpSpMkLst>
            <pc:docMk/>
            <pc:sldMk cId="3830306004" sldId="313"/>
            <ac:grpSpMk id="67" creationId="{F984A9A4-8656-2E08-FE5F-A17A22556D6C}"/>
          </ac:grpSpMkLst>
        </pc:grpChg>
        <pc:grpChg chg="mod">
          <ac:chgData name="Van Ryckeghem Jurgen" userId="9c3e690f-41c2-4235-95ef-4b3529d5ed3d" providerId="ADAL" clId="{1A4B7620-3607-4B80-AEC5-F7666A85AF6F}" dt="2023-11-24T10:51:16.973" v="2042"/>
          <ac:grpSpMkLst>
            <pc:docMk/>
            <pc:sldMk cId="3830306004" sldId="313"/>
            <ac:grpSpMk id="68" creationId="{B5B8C79A-99F3-E4B2-F1D4-83B7E84AF56B}"/>
          </ac:grpSpMkLst>
        </pc:grpChg>
        <pc:grpChg chg="mod">
          <ac:chgData name="Van Ryckeghem Jurgen" userId="9c3e690f-41c2-4235-95ef-4b3529d5ed3d" providerId="ADAL" clId="{1A4B7620-3607-4B80-AEC5-F7666A85AF6F}" dt="2023-11-24T10:51:16.973" v="2042"/>
          <ac:grpSpMkLst>
            <pc:docMk/>
            <pc:sldMk cId="3830306004" sldId="313"/>
            <ac:grpSpMk id="70" creationId="{EE6FDDA6-F036-1581-D9E8-BB1C4F19AC97}"/>
          </ac:grpSpMkLst>
        </pc:grpChg>
        <pc:grpChg chg="mod">
          <ac:chgData name="Van Ryckeghem Jurgen" userId="9c3e690f-41c2-4235-95ef-4b3529d5ed3d" providerId="ADAL" clId="{1A4B7620-3607-4B80-AEC5-F7666A85AF6F}" dt="2023-11-24T10:51:16.973" v="2042"/>
          <ac:grpSpMkLst>
            <pc:docMk/>
            <pc:sldMk cId="3830306004" sldId="313"/>
            <ac:grpSpMk id="74" creationId="{0AF8DF6C-6BC2-043B-C3C9-4493414C6D95}"/>
          </ac:grpSpMkLst>
        </pc:grpChg>
        <pc:picChg chg="add mod">
          <ac:chgData name="Van Ryckeghem Jurgen" userId="9c3e690f-41c2-4235-95ef-4b3529d5ed3d" providerId="ADAL" clId="{1A4B7620-3607-4B80-AEC5-F7666A85AF6F}" dt="2023-11-24T10:53:47.574" v="2073" actId="1076"/>
          <ac:picMkLst>
            <pc:docMk/>
            <pc:sldMk cId="3830306004" sldId="313"/>
            <ac:picMk id="82" creationId="{4422CD69-0203-09FA-8189-D65189BCE964}"/>
          </ac:picMkLst>
        </pc:picChg>
        <pc:picChg chg="add mod">
          <ac:chgData name="Van Ryckeghem Jurgen" userId="9c3e690f-41c2-4235-95ef-4b3529d5ed3d" providerId="ADAL" clId="{1A4B7620-3607-4B80-AEC5-F7666A85AF6F}" dt="2023-11-24T10:53:32.510" v="2070" actId="1076"/>
          <ac:picMkLst>
            <pc:docMk/>
            <pc:sldMk cId="3830306004" sldId="313"/>
            <ac:picMk id="83" creationId="{DFF40981-29A8-8425-26B5-B38007CA6C30}"/>
          </ac:picMkLst>
        </pc:picChg>
        <pc:picChg chg="add mod">
          <ac:chgData name="Van Ryckeghem Jurgen" userId="9c3e690f-41c2-4235-95ef-4b3529d5ed3d" providerId="ADAL" clId="{1A4B7620-3607-4B80-AEC5-F7666A85AF6F}" dt="2023-11-24T10:53:34.341" v="2071" actId="1076"/>
          <ac:picMkLst>
            <pc:docMk/>
            <pc:sldMk cId="3830306004" sldId="313"/>
            <ac:picMk id="84" creationId="{E09F5B3B-2417-CE28-5A33-99C54E962760}"/>
          </ac:picMkLst>
        </pc:picChg>
        <pc:cxnChg chg="mod">
          <ac:chgData name="Van Ryckeghem Jurgen" userId="9c3e690f-41c2-4235-95ef-4b3529d5ed3d" providerId="ADAL" clId="{1A4B7620-3607-4B80-AEC5-F7666A85AF6F}" dt="2023-11-24T10:51:09.814" v="2041" actId="478"/>
          <ac:cxnSpMkLst>
            <pc:docMk/>
            <pc:sldMk cId="3830306004" sldId="313"/>
            <ac:cxnSpMk id="11" creationId="{1C579FE6-3206-34F7-251B-C7157C1489B0}"/>
          </ac:cxnSpMkLst>
        </pc:cxnChg>
        <pc:cxnChg chg="mod">
          <ac:chgData name="Van Ryckeghem Jurgen" userId="9c3e690f-41c2-4235-95ef-4b3529d5ed3d" providerId="ADAL" clId="{1A4B7620-3607-4B80-AEC5-F7666A85AF6F}" dt="2023-11-24T10:51:09.814" v="2041" actId="478"/>
          <ac:cxnSpMkLst>
            <pc:docMk/>
            <pc:sldMk cId="3830306004" sldId="313"/>
            <ac:cxnSpMk id="22" creationId="{A650A109-EB18-2C5F-80C6-B6CFD04FEC56}"/>
          </ac:cxnSpMkLst>
        </pc:cxnChg>
        <pc:cxnChg chg="mod">
          <ac:chgData name="Van Ryckeghem Jurgen" userId="9c3e690f-41c2-4235-95ef-4b3529d5ed3d" providerId="ADAL" clId="{1A4B7620-3607-4B80-AEC5-F7666A85AF6F}" dt="2023-11-24T10:51:16.973" v="2042"/>
          <ac:cxnSpMkLst>
            <pc:docMk/>
            <pc:sldMk cId="3830306004" sldId="313"/>
            <ac:cxnSpMk id="39" creationId="{4BAF401E-7C3D-E6A9-3773-E4ACFA409B3F}"/>
          </ac:cxnSpMkLst>
        </pc:cxnChg>
        <pc:cxnChg chg="mod">
          <ac:chgData name="Van Ryckeghem Jurgen" userId="9c3e690f-41c2-4235-95ef-4b3529d5ed3d" providerId="ADAL" clId="{1A4B7620-3607-4B80-AEC5-F7666A85AF6F}" dt="2023-11-24T10:51:16.973" v="2042"/>
          <ac:cxnSpMkLst>
            <pc:docMk/>
            <pc:sldMk cId="3830306004" sldId="313"/>
            <ac:cxnSpMk id="40" creationId="{6FEBE052-1F1D-0B18-1644-6DD1B211DC82}"/>
          </ac:cxnSpMkLst>
        </pc:cxnChg>
        <pc:cxnChg chg="mod">
          <ac:chgData name="Van Ryckeghem Jurgen" userId="9c3e690f-41c2-4235-95ef-4b3529d5ed3d" providerId="ADAL" clId="{1A4B7620-3607-4B80-AEC5-F7666A85AF6F}" dt="2023-11-24T10:51:16.973" v="2042"/>
          <ac:cxnSpMkLst>
            <pc:docMk/>
            <pc:sldMk cId="3830306004" sldId="313"/>
            <ac:cxnSpMk id="46" creationId="{B34699F3-46CF-8B24-4DF2-97FF45CB1FDB}"/>
          </ac:cxnSpMkLst>
        </pc:cxnChg>
        <pc:cxnChg chg="mod">
          <ac:chgData name="Van Ryckeghem Jurgen" userId="9c3e690f-41c2-4235-95ef-4b3529d5ed3d" providerId="ADAL" clId="{1A4B7620-3607-4B80-AEC5-F7666A85AF6F}" dt="2023-11-24T10:51:16.973" v="2042"/>
          <ac:cxnSpMkLst>
            <pc:docMk/>
            <pc:sldMk cId="3830306004" sldId="313"/>
            <ac:cxnSpMk id="56" creationId="{D737CCA6-4449-7B01-1BF4-4AF05FC710C7}"/>
          </ac:cxnSpMkLst>
        </pc:cxnChg>
        <pc:cxnChg chg="mod">
          <ac:chgData name="Van Ryckeghem Jurgen" userId="9c3e690f-41c2-4235-95ef-4b3529d5ed3d" providerId="ADAL" clId="{1A4B7620-3607-4B80-AEC5-F7666A85AF6F}" dt="2023-11-24T10:51:16.973" v="2042"/>
          <ac:cxnSpMkLst>
            <pc:docMk/>
            <pc:sldMk cId="3830306004" sldId="313"/>
            <ac:cxnSpMk id="57" creationId="{24748489-111F-267F-7DB5-7D5B01CF2FF2}"/>
          </ac:cxnSpMkLst>
        </pc:cxnChg>
        <pc:cxnChg chg="mod">
          <ac:chgData name="Van Ryckeghem Jurgen" userId="9c3e690f-41c2-4235-95ef-4b3529d5ed3d" providerId="ADAL" clId="{1A4B7620-3607-4B80-AEC5-F7666A85AF6F}" dt="2023-11-24T10:51:16.973" v="2042"/>
          <ac:cxnSpMkLst>
            <pc:docMk/>
            <pc:sldMk cId="3830306004" sldId="313"/>
            <ac:cxnSpMk id="58" creationId="{E70E1A2C-0D5D-BC89-C8B5-CC7A97385BC5}"/>
          </ac:cxnSpMkLst>
        </pc:cxnChg>
        <pc:cxnChg chg="mod">
          <ac:chgData name="Van Ryckeghem Jurgen" userId="9c3e690f-41c2-4235-95ef-4b3529d5ed3d" providerId="ADAL" clId="{1A4B7620-3607-4B80-AEC5-F7666A85AF6F}" dt="2023-11-24T10:51:16.973" v="2042"/>
          <ac:cxnSpMkLst>
            <pc:docMk/>
            <pc:sldMk cId="3830306004" sldId="313"/>
            <ac:cxnSpMk id="63" creationId="{1211B147-E73E-43A4-EB03-01FAAB1B2DA6}"/>
          </ac:cxnSpMkLst>
        </pc:cxnChg>
        <pc:cxnChg chg="mod">
          <ac:chgData name="Van Ryckeghem Jurgen" userId="9c3e690f-41c2-4235-95ef-4b3529d5ed3d" providerId="ADAL" clId="{1A4B7620-3607-4B80-AEC5-F7666A85AF6F}" dt="2023-11-24T10:51:16.973" v="2042"/>
          <ac:cxnSpMkLst>
            <pc:docMk/>
            <pc:sldMk cId="3830306004" sldId="313"/>
            <ac:cxnSpMk id="73" creationId="{D3A54395-CA8A-9AB9-090E-204FE62973A6}"/>
          </ac:cxnSpMkLst>
        </pc:cxnChg>
        <pc:cxnChg chg="mod">
          <ac:chgData name="Van Ryckeghem Jurgen" userId="9c3e690f-41c2-4235-95ef-4b3529d5ed3d" providerId="ADAL" clId="{1A4B7620-3607-4B80-AEC5-F7666A85AF6F}" dt="2023-11-24T10:51:16.973" v="2042"/>
          <ac:cxnSpMkLst>
            <pc:docMk/>
            <pc:sldMk cId="3830306004" sldId="313"/>
            <ac:cxnSpMk id="78" creationId="{A034164B-F8B7-523A-C1A7-F686EDBD177E}"/>
          </ac:cxnSpMkLst>
        </pc:cxnChg>
      </pc:sldChg>
      <pc:sldChg chg="addSp delSp modSp add mod modAnim">
        <pc:chgData name="Van Ryckeghem Jurgen" userId="9c3e690f-41c2-4235-95ef-4b3529d5ed3d" providerId="ADAL" clId="{1A4B7620-3607-4B80-AEC5-F7666A85AF6F}" dt="2023-11-26T20:14:28.734" v="2400" actId="255"/>
        <pc:sldMkLst>
          <pc:docMk/>
          <pc:sldMk cId="3137682864" sldId="314"/>
        </pc:sldMkLst>
        <pc:spChg chg="mod">
          <ac:chgData name="Van Ryckeghem Jurgen" userId="9c3e690f-41c2-4235-95ef-4b3529d5ed3d" providerId="ADAL" clId="{1A4B7620-3607-4B80-AEC5-F7666A85AF6F}" dt="2023-11-26T20:14:18.223" v="2395" actId="403"/>
          <ac:spMkLst>
            <pc:docMk/>
            <pc:sldMk cId="3137682864" sldId="314"/>
            <ac:spMk id="2" creationId="{7347230C-1131-CF15-2751-76C52A4451F8}"/>
          </ac:spMkLst>
        </pc:spChg>
        <pc:spChg chg="mod">
          <ac:chgData name="Van Ryckeghem Jurgen" userId="9c3e690f-41c2-4235-95ef-4b3529d5ed3d" providerId="ADAL" clId="{1A4B7620-3607-4B80-AEC5-F7666A85AF6F}" dt="2023-11-24T10:55:15.964" v="2088"/>
          <ac:spMkLst>
            <pc:docMk/>
            <pc:sldMk cId="3137682864" sldId="314"/>
            <ac:spMk id="9" creationId="{24A8C754-A253-DAC0-AFF6-4F88AD6817A0}"/>
          </ac:spMkLst>
        </pc:spChg>
        <pc:spChg chg="mod">
          <ac:chgData name="Van Ryckeghem Jurgen" userId="9c3e690f-41c2-4235-95ef-4b3529d5ed3d" providerId="ADAL" clId="{1A4B7620-3607-4B80-AEC5-F7666A85AF6F}" dt="2023-11-26T20:14:28.734" v="2400" actId="255"/>
          <ac:spMkLst>
            <pc:docMk/>
            <pc:sldMk cId="3137682864" sldId="314"/>
            <ac:spMk id="10" creationId="{7E7F4A95-18BB-69B6-9580-2D5E7D36BF2E}"/>
          </ac:spMkLst>
        </pc:spChg>
        <pc:spChg chg="add mod">
          <ac:chgData name="Van Ryckeghem Jurgen" userId="9c3e690f-41c2-4235-95ef-4b3529d5ed3d" providerId="ADAL" clId="{1A4B7620-3607-4B80-AEC5-F7666A85AF6F}" dt="2023-11-24T10:55:19.631" v="2089" actId="1076"/>
          <ac:spMkLst>
            <pc:docMk/>
            <pc:sldMk cId="3137682864" sldId="314"/>
            <ac:spMk id="13" creationId="{9421D2B7-FBCF-07C6-B559-79120B9C15D1}"/>
          </ac:spMkLst>
        </pc:spChg>
        <pc:spChg chg="del">
          <ac:chgData name="Van Ryckeghem Jurgen" userId="9c3e690f-41c2-4235-95ef-4b3529d5ed3d" providerId="ADAL" clId="{1A4B7620-3607-4B80-AEC5-F7666A85AF6F}" dt="2023-11-24T10:54:59.062" v="2086" actId="478"/>
          <ac:spMkLst>
            <pc:docMk/>
            <pc:sldMk cId="3137682864" sldId="314"/>
            <ac:spMk id="79" creationId="{C94BBDC7-0780-FAF3-035F-4678BE3D730E}"/>
          </ac:spMkLst>
        </pc:spChg>
        <pc:spChg chg="del">
          <ac:chgData name="Van Ryckeghem Jurgen" userId="9c3e690f-41c2-4235-95ef-4b3529d5ed3d" providerId="ADAL" clId="{1A4B7620-3607-4B80-AEC5-F7666A85AF6F}" dt="2023-11-24T10:55:03.125" v="2087" actId="478"/>
          <ac:spMkLst>
            <pc:docMk/>
            <pc:sldMk cId="3137682864" sldId="314"/>
            <ac:spMk id="80" creationId="{0933D8C0-5B0C-B696-905C-68A5B0F50A57}"/>
          </ac:spMkLst>
        </pc:spChg>
        <pc:spChg chg="del">
          <ac:chgData name="Van Ryckeghem Jurgen" userId="9c3e690f-41c2-4235-95ef-4b3529d5ed3d" providerId="ADAL" clId="{1A4B7620-3607-4B80-AEC5-F7666A85AF6F}" dt="2023-11-24T10:55:03.125" v="2087" actId="478"/>
          <ac:spMkLst>
            <pc:docMk/>
            <pc:sldMk cId="3137682864" sldId="314"/>
            <ac:spMk id="81" creationId="{473A6FE1-DFF1-55E5-A051-C4E40862E302}"/>
          </ac:spMkLst>
        </pc:spChg>
        <pc:grpChg chg="add mod">
          <ac:chgData name="Van Ryckeghem Jurgen" userId="9c3e690f-41c2-4235-95ef-4b3529d5ed3d" providerId="ADAL" clId="{1A4B7620-3607-4B80-AEC5-F7666A85AF6F}" dt="2023-11-24T10:55:19.631" v="2089" actId="1076"/>
          <ac:grpSpMkLst>
            <pc:docMk/>
            <pc:sldMk cId="3137682864" sldId="314"/>
            <ac:grpSpMk id="6" creationId="{0E141C50-AAA4-DB1B-F77C-AFF18CDC98A0}"/>
          </ac:grpSpMkLst>
        </pc:grpChg>
        <pc:grpChg chg="del">
          <ac:chgData name="Van Ryckeghem Jurgen" userId="9c3e690f-41c2-4235-95ef-4b3529d5ed3d" providerId="ADAL" clId="{1A4B7620-3607-4B80-AEC5-F7666A85AF6F}" dt="2023-11-24T10:54:53.446" v="2083" actId="478"/>
          <ac:grpSpMkLst>
            <pc:docMk/>
            <pc:sldMk cId="3137682864" sldId="314"/>
            <ac:grpSpMk id="30" creationId="{F5E285B0-144D-FDBC-A85A-746AFD3922A0}"/>
          </ac:grpSpMkLst>
        </pc:grpChg>
        <pc:grpChg chg="del">
          <ac:chgData name="Van Ryckeghem Jurgen" userId="9c3e690f-41c2-4235-95ef-4b3529d5ed3d" providerId="ADAL" clId="{1A4B7620-3607-4B80-AEC5-F7666A85AF6F}" dt="2023-11-24T10:54:55.013" v="2084" actId="478"/>
          <ac:grpSpMkLst>
            <pc:docMk/>
            <pc:sldMk cId="3137682864" sldId="314"/>
            <ac:grpSpMk id="50" creationId="{6882F63D-2525-A88A-680D-CBFD31BB28D7}"/>
          </ac:grpSpMkLst>
        </pc:grpChg>
        <pc:grpChg chg="del">
          <ac:chgData name="Van Ryckeghem Jurgen" userId="9c3e690f-41c2-4235-95ef-4b3529d5ed3d" providerId="ADAL" clId="{1A4B7620-3607-4B80-AEC5-F7666A85AF6F}" dt="2023-11-24T10:54:56.789" v="2085" actId="478"/>
          <ac:grpSpMkLst>
            <pc:docMk/>
            <pc:sldMk cId="3137682864" sldId="314"/>
            <ac:grpSpMk id="67" creationId="{F984A9A4-8656-2E08-FE5F-A17A22556D6C}"/>
          </ac:grpSpMkLst>
        </pc:grpChg>
        <pc:picChg chg="add mod">
          <ac:chgData name="Van Ryckeghem Jurgen" userId="9c3e690f-41c2-4235-95ef-4b3529d5ed3d" providerId="ADAL" clId="{1A4B7620-3607-4B80-AEC5-F7666A85AF6F}" dt="2023-11-24T10:55:19.631" v="2089" actId="1076"/>
          <ac:picMkLst>
            <pc:docMk/>
            <pc:sldMk cId="3137682864" sldId="314"/>
            <ac:picMk id="11" creationId="{10A2EC8B-ED4F-7553-B048-C534481BB717}"/>
          </ac:picMkLst>
        </pc:picChg>
        <pc:picChg chg="del">
          <ac:chgData name="Van Ryckeghem Jurgen" userId="9c3e690f-41c2-4235-95ef-4b3529d5ed3d" providerId="ADAL" clId="{1A4B7620-3607-4B80-AEC5-F7666A85AF6F}" dt="2023-11-24T10:55:03.125" v="2087" actId="478"/>
          <ac:picMkLst>
            <pc:docMk/>
            <pc:sldMk cId="3137682864" sldId="314"/>
            <ac:picMk id="82" creationId="{4422CD69-0203-09FA-8189-D65189BCE964}"/>
          </ac:picMkLst>
        </pc:picChg>
        <pc:picChg chg="del">
          <ac:chgData name="Van Ryckeghem Jurgen" userId="9c3e690f-41c2-4235-95ef-4b3529d5ed3d" providerId="ADAL" clId="{1A4B7620-3607-4B80-AEC5-F7666A85AF6F}" dt="2023-11-24T10:54:59.062" v="2086" actId="478"/>
          <ac:picMkLst>
            <pc:docMk/>
            <pc:sldMk cId="3137682864" sldId="314"/>
            <ac:picMk id="83" creationId="{DFF40981-29A8-8425-26B5-B38007CA6C30}"/>
          </ac:picMkLst>
        </pc:picChg>
        <pc:picChg chg="del">
          <ac:chgData name="Van Ryckeghem Jurgen" userId="9c3e690f-41c2-4235-95ef-4b3529d5ed3d" providerId="ADAL" clId="{1A4B7620-3607-4B80-AEC5-F7666A85AF6F}" dt="2023-11-24T10:55:03.125" v="2087" actId="478"/>
          <ac:picMkLst>
            <pc:docMk/>
            <pc:sldMk cId="3137682864" sldId="314"/>
            <ac:picMk id="84" creationId="{E09F5B3B-2417-CE28-5A33-99C54E962760}"/>
          </ac:picMkLst>
        </pc:picChg>
        <pc:cxnChg chg="mod">
          <ac:chgData name="Van Ryckeghem Jurgen" userId="9c3e690f-41c2-4235-95ef-4b3529d5ed3d" providerId="ADAL" clId="{1A4B7620-3607-4B80-AEC5-F7666A85AF6F}" dt="2023-11-24T10:55:15.964" v="2088"/>
          <ac:cxnSpMkLst>
            <pc:docMk/>
            <pc:sldMk cId="3137682864" sldId="314"/>
            <ac:cxnSpMk id="7" creationId="{40C9BA73-A862-9CE2-A832-E9281AA12E74}"/>
          </ac:cxnSpMkLst>
        </pc:cxnChg>
        <pc:cxnChg chg="mod">
          <ac:chgData name="Van Ryckeghem Jurgen" userId="9c3e690f-41c2-4235-95ef-4b3529d5ed3d" providerId="ADAL" clId="{1A4B7620-3607-4B80-AEC5-F7666A85AF6F}" dt="2023-11-24T10:55:15.964" v="2088"/>
          <ac:cxnSpMkLst>
            <pc:docMk/>
            <pc:sldMk cId="3137682864" sldId="314"/>
            <ac:cxnSpMk id="8" creationId="{871783A1-CC2F-5AB6-65CF-FC6D60065B1B}"/>
          </ac:cxnSpMkLst>
        </pc:cxnChg>
        <pc:cxnChg chg="add mod">
          <ac:chgData name="Van Ryckeghem Jurgen" userId="9c3e690f-41c2-4235-95ef-4b3529d5ed3d" providerId="ADAL" clId="{1A4B7620-3607-4B80-AEC5-F7666A85AF6F}" dt="2023-11-24T10:55:19.631" v="2089" actId="1076"/>
          <ac:cxnSpMkLst>
            <pc:docMk/>
            <pc:sldMk cId="3137682864" sldId="314"/>
            <ac:cxnSpMk id="12" creationId="{DD38910A-F28E-22A7-0397-29DEBF6E48AD}"/>
          </ac:cxnSpMkLst>
        </pc:cxnChg>
      </pc:sldChg>
      <pc:sldChg chg="addSp delSp modSp add mod delAnim">
        <pc:chgData name="Van Ryckeghem Jurgen" userId="9c3e690f-41c2-4235-95ef-4b3529d5ed3d" providerId="ADAL" clId="{1A4B7620-3607-4B80-AEC5-F7666A85AF6F}" dt="2023-11-26T20:17:38.115" v="2413" actId="1076"/>
        <pc:sldMkLst>
          <pc:docMk/>
          <pc:sldMk cId="2934367058" sldId="315"/>
        </pc:sldMkLst>
        <pc:spChg chg="add del mod">
          <ac:chgData name="Van Ryckeghem Jurgen" userId="9c3e690f-41c2-4235-95ef-4b3529d5ed3d" providerId="ADAL" clId="{1A4B7620-3607-4B80-AEC5-F7666A85AF6F}" dt="2023-11-26T20:14:40.073" v="2402" actId="403"/>
          <ac:spMkLst>
            <pc:docMk/>
            <pc:sldMk cId="2934367058" sldId="315"/>
            <ac:spMk id="2" creationId="{7347230C-1131-CF15-2751-76C52A4451F8}"/>
          </ac:spMkLst>
        </pc:spChg>
        <pc:spChg chg="del">
          <ac:chgData name="Van Ryckeghem Jurgen" userId="9c3e690f-41c2-4235-95ef-4b3529d5ed3d" providerId="ADAL" clId="{1A4B7620-3607-4B80-AEC5-F7666A85AF6F}" dt="2023-11-24T10:55:44.521" v="2093" actId="478"/>
          <ac:spMkLst>
            <pc:docMk/>
            <pc:sldMk cId="2934367058" sldId="315"/>
            <ac:spMk id="13" creationId="{9421D2B7-FBCF-07C6-B559-79120B9C15D1}"/>
          </ac:spMkLst>
        </pc:spChg>
        <pc:spChg chg="add del mod">
          <ac:chgData name="Van Ryckeghem Jurgen" userId="9c3e690f-41c2-4235-95ef-4b3529d5ed3d" providerId="ADAL" clId="{1A4B7620-3607-4B80-AEC5-F7666A85AF6F}" dt="2023-11-24T10:56:02.792" v="2097"/>
          <ac:spMkLst>
            <pc:docMk/>
            <pc:sldMk cId="2934367058" sldId="315"/>
            <ac:spMk id="14" creationId="{393F7BE9-53FB-313D-7BE7-CE4DE2DBB868}"/>
          </ac:spMkLst>
        </pc:spChg>
        <pc:spChg chg="add mod">
          <ac:chgData name="Van Ryckeghem Jurgen" userId="9c3e690f-41c2-4235-95ef-4b3529d5ed3d" providerId="ADAL" clId="{1A4B7620-3607-4B80-AEC5-F7666A85AF6F}" dt="2023-11-26T20:17:19.790" v="2412" actId="403"/>
          <ac:spMkLst>
            <pc:docMk/>
            <pc:sldMk cId="2934367058" sldId="315"/>
            <ac:spMk id="15" creationId="{D6CD6334-B110-BF60-EEC2-366E6F5EE1FB}"/>
          </ac:spMkLst>
        </pc:spChg>
        <pc:spChg chg="add mod">
          <ac:chgData name="Van Ryckeghem Jurgen" userId="9c3e690f-41c2-4235-95ef-4b3529d5ed3d" providerId="ADAL" clId="{1A4B7620-3607-4B80-AEC5-F7666A85AF6F}" dt="2023-11-26T20:15:54.957" v="2404" actId="255"/>
          <ac:spMkLst>
            <pc:docMk/>
            <pc:sldMk cId="2934367058" sldId="315"/>
            <ac:spMk id="18" creationId="{67692188-B2E2-66F7-FC71-1CE19555B9D9}"/>
          </ac:spMkLst>
        </pc:spChg>
        <pc:spChg chg="add mod">
          <ac:chgData name="Van Ryckeghem Jurgen" userId="9c3e690f-41c2-4235-95ef-4b3529d5ed3d" providerId="ADAL" clId="{1A4B7620-3607-4B80-AEC5-F7666A85AF6F}" dt="2023-11-26T20:17:38.115" v="2413" actId="1076"/>
          <ac:spMkLst>
            <pc:docMk/>
            <pc:sldMk cId="2934367058" sldId="315"/>
            <ac:spMk id="19" creationId="{3C2B2986-9192-3086-FFA2-9C62862B7129}"/>
          </ac:spMkLst>
        </pc:spChg>
        <pc:grpChg chg="del">
          <ac:chgData name="Van Ryckeghem Jurgen" userId="9c3e690f-41c2-4235-95ef-4b3529d5ed3d" providerId="ADAL" clId="{1A4B7620-3607-4B80-AEC5-F7666A85AF6F}" dt="2023-11-24T10:55:44.521" v="2093" actId="478"/>
          <ac:grpSpMkLst>
            <pc:docMk/>
            <pc:sldMk cId="2934367058" sldId="315"/>
            <ac:grpSpMk id="6" creationId="{0E141C50-AAA4-DB1B-F77C-AFF18CDC98A0}"/>
          </ac:grpSpMkLst>
        </pc:grpChg>
        <pc:picChg chg="del">
          <ac:chgData name="Van Ryckeghem Jurgen" userId="9c3e690f-41c2-4235-95ef-4b3529d5ed3d" providerId="ADAL" clId="{1A4B7620-3607-4B80-AEC5-F7666A85AF6F}" dt="2023-11-24T10:55:44.521" v="2093" actId="478"/>
          <ac:picMkLst>
            <pc:docMk/>
            <pc:sldMk cId="2934367058" sldId="315"/>
            <ac:picMk id="11" creationId="{10A2EC8B-ED4F-7553-B048-C534481BB717}"/>
          </ac:picMkLst>
        </pc:picChg>
        <pc:picChg chg="add mod">
          <ac:chgData name="Van Ryckeghem Jurgen" userId="9c3e690f-41c2-4235-95ef-4b3529d5ed3d" providerId="ADAL" clId="{1A4B7620-3607-4B80-AEC5-F7666A85AF6F}" dt="2023-11-24T11:00:36.377" v="2134" actId="1076"/>
          <ac:picMkLst>
            <pc:docMk/>
            <pc:sldMk cId="2934367058" sldId="315"/>
            <ac:picMk id="16" creationId="{8EBE70DA-E2F1-F6A3-E998-3D91E7A75664}"/>
          </ac:picMkLst>
        </pc:picChg>
        <pc:picChg chg="add mod">
          <ac:chgData name="Van Ryckeghem Jurgen" userId="9c3e690f-41c2-4235-95ef-4b3529d5ed3d" providerId="ADAL" clId="{1A4B7620-3607-4B80-AEC5-F7666A85AF6F}" dt="2023-11-24T11:00:35.902" v="2133" actId="1076"/>
          <ac:picMkLst>
            <pc:docMk/>
            <pc:sldMk cId="2934367058" sldId="315"/>
            <ac:picMk id="17" creationId="{25E61A02-B360-E64A-B496-F5D397E00E33}"/>
          </ac:picMkLst>
        </pc:picChg>
        <pc:cxnChg chg="del">
          <ac:chgData name="Van Ryckeghem Jurgen" userId="9c3e690f-41c2-4235-95ef-4b3529d5ed3d" providerId="ADAL" clId="{1A4B7620-3607-4B80-AEC5-F7666A85AF6F}" dt="2023-11-24T10:55:44.521" v="2093" actId="478"/>
          <ac:cxnSpMkLst>
            <pc:docMk/>
            <pc:sldMk cId="2934367058" sldId="315"/>
            <ac:cxnSpMk id="12" creationId="{DD38910A-F28E-22A7-0397-29DEBF6E48AD}"/>
          </ac:cxnSpMkLst>
        </pc:cxnChg>
      </pc:sldChg>
      <pc:sldChg chg="addSp delSp modSp add mod">
        <pc:chgData name="Van Ryckeghem Jurgen" userId="9c3e690f-41c2-4235-95ef-4b3529d5ed3d" providerId="ADAL" clId="{1A4B7620-3607-4B80-AEC5-F7666A85AF6F}" dt="2023-11-26T20:17:07.873" v="2409" actId="1076"/>
        <pc:sldMkLst>
          <pc:docMk/>
          <pc:sldMk cId="1302967916" sldId="316"/>
        </pc:sldMkLst>
        <pc:spChg chg="mod">
          <ac:chgData name="Van Ryckeghem Jurgen" userId="9c3e690f-41c2-4235-95ef-4b3529d5ed3d" providerId="ADAL" clId="{1A4B7620-3607-4B80-AEC5-F7666A85AF6F}" dt="2023-11-26T20:17:01.915" v="2406" actId="403"/>
          <ac:spMkLst>
            <pc:docMk/>
            <pc:sldMk cId="1302967916" sldId="316"/>
            <ac:spMk id="2" creationId="{7347230C-1131-CF15-2751-76C52A4451F8}"/>
          </ac:spMkLst>
        </pc:spChg>
        <pc:spChg chg="add mod">
          <ac:chgData name="Van Ryckeghem Jurgen" userId="9c3e690f-41c2-4235-95ef-4b3529d5ed3d" providerId="ADAL" clId="{1A4B7620-3607-4B80-AEC5-F7666A85AF6F}" dt="2023-11-24T11:02:54.177" v="2175" actId="1076"/>
          <ac:spMkLst>
            <pc:docMk/>
            <pc:sldMk cId="1302967916" sldId="316"/>
            <ac:spMk id="8" creationId="{15F108EA-5338-3F91-9541-DCC1162606F0}"/>
          </ac:spMkLst>
        </pc:spChg>
        <pc:spChg chg="add mod">
          <ac:chgData name="Van Ryckeghem Jurgen" userId="9c3e690f-41c2-4235-95ef-4b3529d5ed3d" providerId="ADAL" clId="{1A4B7620-3607-4B80-AEC5-F7666A85AF6F}" dt="2023-11-26T20:17:07.873" v="2409" actId="1076"/>
          <ac:spMkLst>
            <pc:docMk/>
            <pc:sldMk cId="1302967916" sldId="316"/>
            <ac:spMk id="9" creationId="{BE7A3F0E-EA1A-BA3B-5865-045364AAA167}"/>
          </ac:spMkLst>
        </pc:spChg>
        <pc:spChg chg="del">
          <ac:chgData name="Van Ryckeghem Jurgen" userId="9c3e690f-41c2-4235-95ef-4b3529d5ed3d" providerId="ADAL" clId="{1A4B7620-3607-4B80-AEC5-F7666A85AF6F}" dt="2023-11-24T11:02:32.407" v="2171" actId="478"/>
          <ac:spMkLst>
            <pc:docMk/>
            <pc:sldMk cId="1302967916" sldId="316"/>
            <ac:spMk id="15" creationId="{D6CD6334-B110-BF60-EEC2-366E6F5EE1FB}"/>
          </ac:spMkLst>
        </pc:spChg>
        <pc:spChg chg="mod">
          <ac:chgData name="Van Ryckeghem Jurgen" userId="9c3e690f-41c2-4235-95ef-4b3529d5ed3d" providerId="ADAL" clId="{1A4B7620-3607-4B80-AEC5-F7666A85AF6F}" dt="2023-11-26T19:51:17.924" v="2183" actId="2711"/>
          <ac:spMkLst>
            <pc:docMk/>
            <pc:sldMk cId="1302967916" sldId="316"/>
            <ac:spMk id="18" creationId="{67692188-B2E2-66F7-FC71-1CE19555B9D9}"/>
          </ac:spMkLst>
        </pc:spChg>
        <pc:spChg chg="del">
          <ac:chgData name="Van Ryckeghem Jurgen" userId="9c3e690f-41c2-4235-95ef-4b3529d5ed3d" providerId="ADAL" clId="{1A4B7620-3607-4B80-AEC5-F7666A85AF6F}" dt="2023-11-24T11:02:34.678" v="2172" actId="478"/>
          <ac:spMkLst>
            <pc:docMk/>
            <pc:sldMk cId="1302967916" sldId="316"/>
            <ac:spMk id="19" creationId="{3C2B2986-9192-3086-FFA2-9C62862B7129}"/>
          </ac:spMkLst>
        </pc:spChg>
        <pc:picChg chg="add mod">
          <ac:chgData name="Van Ryckeghem Jurgen" userId="9c3e690f-41c2-4235-95ef-4b3529d5ed3d" providerId="ADAL" clId="{1A4B7620-3607-4B80-AEC5-F7666A85AF6F}" dt="2023-11-24T11:02:54.177" v="2175" actId="1076"/>
          <ac:picMkLst>
            <pc:docMk/>
            <pc:sldMk cId="1302967916" sldId="316"/>
            <ac:picMk id="6" creationId="{D4463DD6-C142-411E-FD74-3F66322B4D46}"/>
          </ac:picMkLst>
        </pc:picChg>
        <pc:picChg chg="add mod">
          <ac:chgData name="Van Ryckeghem Jurgen" userId="9c3e690f-41c2-4235-95ef-4b3529d5ed3d" providerId="ADAL" clId="{1A4B7620-3607-4B80-AEC5-F7666A85AF6F}" dt="2023-11-24T11:02:54.177" v="2175" actId="1076"/>
          <ac:picMkLst>
            <pc:docMk/>
            <pc:sldMk cId="1302967916" sldId="316"/>
            <ac:picMk id="7" creationId="{5B90D5DE-4B18-8445-D23E-17F2FE49C558}"/>
          </ac:picMkLst>
        </pc:picChg>
        <pc:picChg chg="del">
          <ac:chgData name="Van Ryckeghem Jurgen" userId="9c3e690f-41c2-4235-95ef-4b3529d5ed3d" providerId="ADAL" clId="{1A4B7620-3607-4B80-AEC5-F7666A85AF6F}" dt="2023-11-24T11:02:36.181" v="2173" actId="478"/>
          <ac:picMkLst>
            <pc:docMk/>
            <pc:sldMk cId="1302967916" sldId="316"/>
            <ac:picMk id="16" creationId="{8EBE70DA-E2F1-F6A3-E998-3D91E7A75664}"/>
          </ac:picMkLst>
        </pc:picChg>
      </pc:sldChg>
      <pc:sldChg chg="add del ord">
        <pc:chgData name="Van Ryckeghem Jurgen" userId="9c3e690f-41c2-4235-95ef-4b3529d5ed3d" providerId="ADAL" clId="{1A4B7620-3607-4B80-AEC5-F7666A85AF6F}" dt="2023-11-26T20:18:18.787" v="2416" actId="47"/>
        <pc:sldMkLst>
          <pc:docMk/>
          <pc:sldMk cId="3139620410" sldId="317"/>
        </pc:sldMkLst>
      </pc:sldChg>
      <pc:sldChg chg="addSp delSp modSp add mod">
        <pc:chgData name="Van Ryckeghem Jurgen" userId="9c3e690f-41c2-4235-95ef-4b3529d5ed3d" providerId="ADAL" clId="{1A4B7620-3607-4B80-AEC5-F7666A85AF6F}" dt="2023-11-26T20:19:32.790" v="2420" actId="403"/>
        <pc:sldMkLst>
          <pc:docMk/>
          <pc:sldMk cId="898628034" sldId="318"/>
        </pc:sldMkLst>
        <pc:spChg chg="mod">
          <ac:chgData name="Van Ryckeghem Jurgen" userId="9c3e690f-41c2-4235-95ef-4b3529d5ed3d" providerId="ADAL" clId="{1A4B7620-3607-4B80-AEC5-F7666A85AF6F}" dt="2023-11-26T20:19:26.331" v="2418" actId="255"/>
          <ac:spMkLst>
            <pc:docMk/>
            <pc:sldMk cId="898628034" sldId="318"/>
            <ac:spMk id="2" creationId="{7347230C-1131-CF15-2751-76C52A4451F8}"/>
          </ac:spMkLst>
        </pc:spChg>
        <pc:spChg chg="del">
          <ac:chgData name="Van Ryckeghem Jurgen" userId="9c3e690f-41c2-4235-95ef-4b3529d5ed3d" providerId="ADAL" clId="{1A4B7620-3607-4B80-AEC5-F7666A85AF6F}" dt="2023-11-26T19:57:50.028" v="2219" actId="478"/>
          <ac:spMkLst>
            <pc:docMk/>
            <pc:sldMk cId="898628034" sldId="318"/>
            <ac:spMk id="8" creationId="{15F108EA-5338-3F91-9541-DCC1162606F0}"/>
          </ac:spMkLst>
        </pc:spChg>
        <pc:spChg chg="del">
          <ac:chgData name="Van Ryckeghem Jurgen" userId="9c3e690f-41c2-4235-95ef-4b3529d5ed3d" providerId="ADAL" clId="{1A4B7620-3607-4B80-AEC5-F7666A85AF6F}" dt="2023-11-26T19:57:08.293" v="2214" actId="478"/>
          <ac:spMkLst>
            <pc:docMk/>
            <pc:sldMk cId="898628034" sldId="318"/>
            <ac:spMk id="9" creationId="{BE7A3F0E-EA1A-BA3B-5865-045364AAA167}"/>
          </ac:spMkLst>
        </pc:spChg>
        <pc:spChg chg="add mod">
          <ac:chgData name="Van Ryckeghem Jurgen" userId="9c3e690f-41c2-4235-95ef-4b3529d5ed3d" providerId="ADAL" clId="{1A4B7620-3607-4B80-AEC5-F7666A85AF6F}" dt="2023-11-26T20:19:32.790" v="2420" actId="403"/>
          <ac:spMkLst>
            <pc:docMk/>
            <pc:sldMk cId="898628034" sldId="318"/>
            <ac:spMk id="10" creationId="{75C1A696-284A-C4F6-3A2D-D39F48C50086}"/>
          </ac:spMkLst>
        </pc:spChg>
        <pc:spChg chg="mod">
          <ac:chgData name="Van Ryckeghem Jurgen" userId="9c3e690f-41c2-4235-95ef-4b3529d5ed3d" providerId="ADAL" clId="{1A4B7620-3607-4B80-AEC5-F7666A85AF6F}" dt="2023-11-26T19:58:16.525" v="2231" actId="2711"/>
          <ac:spMkLst>
            <pc:docMk/>
            <pc:sldMk cId="898628034" sldId="318"/>
            <ac:spMk id="13" creationId="{D08AA37C-19C3-8722-8F7D-AC9728C3C5AB}"/>
          </ac:spMkLst>
        </pc:spChg>
        <pc:spChg chg="mod">
          <ac:chgData name="Van Ryckeghem Jurgen" userId="9c3e690f-41c2-4235-95ef-4b3529d5ed3d" providerId="ADAL" clId="{1A4B7620-3607-4B80-AEC5-F7666A85AF6F}" dt="2023-11-26T19:58:16.525" v="2231" actId="2711"/>
          <ac:spMkLst>
            <pc:docMk/>
            <pc:sldMk cId="898628034" sldId="318"/>
            <ac:spMk id="14" creationId="{8DAFD2CA-2400-A217-13C5-C8F6F7C052F1}"/>
          </ac:spMkLst>
        </pc:spChg>
        <pc:spChg chg="mod">
          <ac:chgData name="Van Ryckeghem Jurgen" userId="9c3e690f-41c2-4235-95ef-4b3529d5ed3d" providerId="ADAL" clId="{1A4B7620-3607-4B80-AEC5-F7666A85AF6F}" dt="2023-11-26T19:58:16.525" v="2231" actId="2711"/>
          <ac:spMkLst>
            <pc:docMk/>
            <pc:sldMk cId="898628034" sldId="318"/>
            <ac:spMk id="16" creationId="{20DF788D-D344-A813-4C1E-1F5CB54E3629}"/>
          </ac:spMkLst>
        </pc:spChg>
        <pc:spChg chg="del">
          <ac:chgData name="Van Ryckeghem Jurgen" userId="9c3e690f-41c2-4235-95ef-4b3529d5ed3d" providerId="ADAL" clId="{1A4B7620-3607-4B80-AEC5-F7666A85AF6F}" dt="2023-11-26T19:57:50.028" v="2219" actId="478"/>
          <ac:spMkLst>
            <pc:docMk/>
            <pc:sldMk cId="898628034" sldId="318"/>
            <ac:spMk id="18" creationId="{67692188-B2E2-66F7-FC71-1CE19555B9D9}"/>
          </ac:spMkLst>
        </pc:spChg>
        <pc:spChg chg="mod">
          <ac:chgData name="Van Ryckeghem Jurgen" userId="9c3e690f-41c2-4235-95ef-4b3529d5ed3d" providerId="ADAL" clId="{1A4B7620-3607-4B80-AEC5-F7666A85AF6F}" dt="2023-11-26T19:58:16.525" v="2231" actId="2711"/>
          <ac:spMkLst>
            <pc:docMk/>
            <pc:sldMk cId="898628034" sldId="318"/>
            <ac:spMk id="19" creationId="{0B1EA89A-80D4-A7E1-751E-8B649C9CF3D9}"/>
          </ac:spMkLst>
        </pc:spChg>
        <pc:spChg chg="mod">
          <ac:chgData name="Van Ryckeghem Jurgen" userId="9c3e690f-41c2-4235-95ef-4b3529d5ed3d" providerId="ADAL" clId="{1A4B7620-3607-4B80-AEC5-F7666A85AF6F}" dt="2023-11-26T19:58:16.525" v="2231" actId="2711"/>
          <ac:spMkLst>
            <pc:docMk/>
            <pc:sldMk cId="898628034" sldId="318"/>
            <ac:spMk id="24" creationId="{58B4DEDC-41DC-B1C9-E424-1A1EC0B065E7}"/>
          </ac:spMkLst>
        </pc:spChg>
        <pc:spChg chg="mod">
          <ac:chgData name="Van Ryckeghem Jurgen" userId="9c3e690f-41c2-4235-95ef-4b3529d5ed3d" providerId="ADAL" clId="{1A4B7620-3607-4B80-AEC5-F7666A85AF6F}" dt="2023-11-26T19:58:25.800" v="2235" actId="403"/>
          <ac:spMkLst>
            <pc:docMk/>
            <pc:sldMk cId="898628034" sldId="318"/>
            <ac:spMk id="26" creationId="{00348AE0-DB93-1E8F-D5E5-5E78108A0C44}"/>
          </ac:spMkLst>
        </pc:spChg>
        <pc:spChg chg="mod">
          <ac:chgData name="Van Ryckeghem Jurgen" userId="9c3e690f-41c2-4235-95ef-4b3529d5ed3d" providerId="ADAL" clId="{1A4B7620-3607-4B80-AEC5-F7666A85AF6F}" dt="2023-11-26T19:58:25.800" v="2235" actId="403"/>
          <ac:spMkLst>
            <pc:docMk/>
            <pc:sldMk cId="898628034" sldId="318"/>
            <ac:spMk id="27" creationId="{20A8B7A3-49B8-A9AA-95F0-171822B5D37E}"/>
          </ac:spMkLst>
        </pc:spChg>
        <pc:spChg chg="mod">
          <ac:chgData name="Van Ryckeghem Jurgen" userId="9c3e690f-41c2-4235-95ef-4b3529d5ed3d" providerId="ADAL" clId="{1A4B7620-3607-4B80-AEC5-F7666A85AF6F}" dt="2023-11-26T19:58:25.800" v="2235" actId="403"/>
          <ac:spMkLst>
            <pc:docMk/>
            <pc:sldMk cId="898628034" sldId="318"/>
            <ac:spMk id="35" creationId="{BD1828CF-DBA2-3C47-73FC-82DF9BF3DAF1}"/>
          </ac:spMkLst>
        </pc:spChg>
        <pc:spChg chg="mod">
          <ac:chgData name="Van Ryckeghem Jurgen" userId="9c3e690f-41c2-4235-95ef-4b3529d5ed3d" providerId="ADAL" clId="{1A4B7620-3607-4B80-AEC5-F7666A85AF6F}" dt="2023-11-26T19:58:25.800" v="2235" actId="403"/>
          <ac:spMkLst>
            <pc:docMk/>
            <pc:sldMk cId="898628034" sldId="318"/>
            <ac:spMk id="36" creationId="{F969B1EC-CF15-6851-9534-C8D60140817D}"/>
          </ac:spMkLst>
        </pc:spChg>
        <pc:spChg chg="mod">
          <ac:chgData name="Van Ryckeghem Jurgen" userId="9c3e690f-41c2-4235-95ef-4b3529d5ed3d" providerId="ADAL" clId="{1A4B7620-3607-4B80-AEC5-F7666A85AF6F}" dt="2023-11-26T19:58:25.800" v="2235" actId="403"/>
          <ac:spMkLst>
            <pc:docMk/>
            <pc:sldMk cId="898628034" sldId="318"/>
            <ac:spMk id="37" creationId="{5DF8FFC9-FC26-CB3C-74D3-6155EF73A20C}"/>
          </ac:spMkLst>
        </pc:spChg>
        <pc:spChg chg="mod">
          <ac:chgData name="Van Ryckeghem Jurgen" userId="9c3e690f-41c2-4235-95ef-4b3529d5ed3d" providerId="ADAL" clId="{1A4B7620-3607-4B80-AEC5-F7666A85AF6F}" dt="2023-11-26T19:58:25.800" v="2235" actId="403"/>
          <ac:spMkLst>
            <pc:docMk/>
            <pc:sldMk cId="898628034" sldId="318"/>
            <ac:spMk id="38" creationId="{3414B2F2-92F6-2858-4AEF-C74D50DB7FD9}"/>
          </ac:spMkLst>
        </pc:spChg>
        <pc:spChg chg="add del mod">
          <ac:chgData name="Van Ryckeghem Jurgen" userId="9c3e690f-41c2-4235-95ef-4b3529d5ed3d" providerId="ADAL" clId="{1A4B7620-3607-4B80-AEC5-F7666A85AF6F}" dt="2023-11-26T19:57:58.297" v="2223" actId="478"/>
          <ac:spMkLst>
            <pc:docMk/>
            <pc:sldMk cId="898628034" sldId="318"/>
            <ac:spMk id="42" creationId="{29357201-A862-6E5D-5D8C-130A4062CC0D}"/>
          </ac:spMkLst>
        </pc:spChg>
        <pc:spChg chg="add mod">
          <ac:chgData name="Van Ryckeghem Jurgen" userId="9c3e690f-41c2-4235-95ef-4b3529d5ed3d" providerId="ADAL" clId="{1A4B7620-3607-4B80-AEC5-F7666A85AF6F}" dt="2023-11-26T19:58:37.003" v="2236"/>
          <ac:spMkLst>
            <pc:docMk/>
            <pc:sldMk cId="898628034" sldId="318"/>
            <ac:spMk id="44" creationId="{EE03373A-1598-A6DF-B4CC-C000FC0F365E}"/>
          </ac:spMkLst>
        </pc:spChg>
        <pc:grpChg chg="add mod">
          <ac:chgData name="Van Ryckeghem Jurgen" userId="9c3e690f-41c2-4235-95ef-4b3529d5ed3d" providerId="ADAL" clId="{1A4B7620-3607-4B80-AEC5-F7666A85AF6F}" dt="2023-11-26T19:58:09.472" v="2226" actId="1076"/>
          <ac:grpSpMkLst>
            <pc:docMk/>
            <pc:sldMk cId="898628034" sldId="318"/>
            <ac:grpSpMk id="11" creationId="{AD3CBD40-A257-0A9C-578B-6F686B454731}"/>
          </ac:grpSpMkLst>
        </pc:grpChg>
        <pc:grpChg chg="mod">
          <ac:chgData name="Van Ryckeghem Jurgen" userId="9c3e690f-41c2-4235-95ef-4b3529d5ed3d" providerId="ADAL" clId="{1A4B7620-3607-4B80-AEC5-F7666A85AF6F}" dt="2023-11-26T19:57:51.169" v="2220"/>
          <ac:grpSpMkLst>
            <pc:docMk/>
            <pc:sldMk cId="898628034" sldId="318"/>
            <ac:grpSpMk id="12" creationId="{DEC03CB5-6C6E-DBF9-01A2-68057687FDEB}"/>
          </ac:grpSpMkLst>
        </pc:grpChg>
        <pc:grpChg chg="mod">
          <ac:chgData name="Van Ryckeghem Jurgen" userId="9c3e690f-41c2-4235-95ef-4b3529d5ed3d" providerId="ADAL" clId="{1A4B7620-3607-4B80-AEC5-F7666A85AF6F}" dt="2023-11-26T19:57:51.169" v="2220"/>
          <ac:grpSpMkLst>
            <pc:docMk/>
            <pc:sldMk cId="898628034" sldId="318"/>
            <ac:grpSpMk id="15" creationId="{8458BBB6-B545-D542-DB01-AB076260D365}"/>
          </ac:grpSpMkLst>
        </pc:grpChg>
        <pc:grpChg chg="mod">
          <ac:chgData name="Van Ryckeghem Jurgen" userId="9c3e690f-41c2-4235-95ef-4b3529d5ed3d" providerId="ADAL" clId="{1A4B7620-3607-4B80-AEC5-F7666A85AF6F}" dt="2023-11-26T19:57:51.169" v="2220"/>
          <ac:grpSpMkLst>
            <pc:docMk/>
            <pc:sldMk cId="898628034" sldId="318"/>
            <ac:grpSpMk id="20" creationId="{899B8794-055F-7B79-3E94-B0424243AA83}"/>
          </ac:grpSpMkLst>
        </pc:grpChg>
        <pc:grpChg chg="add mod">
          <ac:chgData name="Van Ryckeghem Jurgen" userId="9c3e690f-41c2-4235-95ef-4b3529d5ed3d" providerId="ADAL" clId="{1A4B7620-3607-4B80-AEC5-F7666A85AF6F}" dt="2023-11-26T19:58:19.791" v="2232" actId="1076"/>
          <ac:grpSpMkLst>
            <pc:docMk/>
            <pc:sldMk cId="898628034" sldId="318"/>
            <ac:grpSpMk id="25" creationId="{C7E43A6F-AFC5-340D-7F46-A13854FE657B}"/>
          </ac:grpSpMkLst>
        </pc:grpChg>
        <pc:grpChg chg="mod">
          <ac:chgData name="Van Ryckeghem Jurgen" userId="9c3e690f-41c2-4235-95ef-4b3529d5ed3d" providerId="ADAL" clId="{1A4B7620-3607-4B80-AEC5-F7666A85AF6F}" dt="2023-11-26T19:57:51.169" v="2220"/>
          <ac:grpSpMkLst>
            <pc:docMk/>
            <pc:sldMk cId="898628034" sldId="318"/>
            <ac:grpSpMk id="28" creationId="{8B0DA336-D03A-BF3D-6B24-4749B9B47C56}"/>
          </ac:grpSpMkLst>
        </pc:grpChg>
        <pc:picChg chg="del">
          <ac:chgData name="Van Ryckeghem Jurgen" userId="9c3e690f-41c2-4235-95ef-4b3529d5ed3d" providerId="ADAL" clId="{1A4B7620-3607-4B80-AEC5-F7666A85AF6F}" dt="2023-11-26T19:57:50.028" v="2219" actId="478"/>
          <ac:picMkLst>
            <pc:docMk/>
            <pc:sldMk cId="898628034" sldId="318"/>
            <ac:picMk id="6" creationId="{D4463DD6-C142-411E-FD74-3F66322B4D46}"/>
          </ac:picMkLst>
        </pc:picChg>
        <pc:picChg chg="del">
          <ac:chgData name="Van Ryckeghem Jurgen" userId="9c3e690f-41c2-4235-95ef-4b3529d5ed3d" providerId="ADAL" clId="{1A4B7620-3607-4B80-AEC5-F7666A85AF6F}" dt="2023-11-26T19:57:50.028" v="2219" actId="478"/>
          <ac:picMkLst>
            <pc:docMk/>
            <pc:sldMk cId="898628034" sldId="318"/>
            <ac:picMk id="7" creationId="{5B90D5DE-4B18-8445-D23E-17F2FE49C558}"/>
          </ac:picMkLst>
        </pc:picChg>
        <pc:picChg chg="del">
          <ac:chgData name="Van Ryckeghem Jurgen" userId="9c3e690f-41c2-4235-95ef-4b3529d5ed3d" providerId="ADAL" clId="{1A4B7620-3607-4B80-AEC5-F7666A85AF6F}" dt="2023-11-26T19:57:50.028" v="2219" actId="478"/>
          <ac:picMkLst>
            <pc:docMk/>
            <pc:sldMk cId="898628034" sldId="318"/>
            <ac:picMk id="17" creationId="{25E61A02-B360-E64A-B496-F5D397E00E33}"/>
          </ac:picMkLst>
        </pc:picChg>
        <pc:picChg chg="add del mod">
          <ac:chgData name="Van Ryckeghem Jurgen" userId="9c3e690f-41c2-4235-95ef-4b3529d5ed3d" providerId="ADAL" clId="{1A4B7620-3607-4B80-AEC5-F7666A85AF6F}" dt="2023-11-26T19:57:56.269" v="2222" actId="478"/>
          <ac:picMkLst>
            <pc:docMk/>
            <pc:sldMk cId="898628034" sldId="318"/>
            <ac:picMk id="41" creationId="{FB2B7F69-E469-4341-1453-4ED33A81B417}"/>
          </ac:picMkLst>
        </pc:picChg>
        <pc:picChg chg="add mod">
          <ac:chgData name="Van Ryckeghem Jurgen" userId="9c3e690f-41c2-4235-95ef-4b3529d5ed3d" providerId="ADAL" clId="{1A4B7620-3607-4B80-AEC5-F7666A85AF6F}" dt="2023-11-26T19:58:37.003" v="2236"/>
          <ac:picMkLst>
            <pc:docMk/>
            <pc:sldMk cId="898628034" sldId="318"/>
            <ac:picMk id="43" creationId="{32E3DB91-E525-F76A-AC1A-CAF828102A22}"/>
          </ac:picMkLst>
        </pc:picChg>
        <pc:cxnChg chg="mod">
          <ac:chgData name="Van Ryckeghem Jurgen" userId="9c3e690f-41c2-4235-95ef-4b3529d5ed3d" providerId="ADAL" clId="{1A4B7620-3607-4B80-AEC5-F7666A85AF6F}" dt="2023-11-26T19:57:51.169" v="2220"/>
          <ac:cxnSpMkLst>
            <pc:docMk/>
            <pc:sldMk cId="898628034" sldId="318"/>
            <ac:cxnSpMk id="21" creationId="{FDEDD1B3-B57C-D0A6-06E9-7D4E1AD879F8}"/>
          </ac:cxnSpMkLst>
        </pc:cxnChg>
        <pc:cxnChg chg="mod">
          <ac:chgData name="Van Ryckeghem Jurgen" userId="9c3e690f-41c2-4235-95ef-4b3529d5ed3d" providerId="ADAL" clId="{1A4B7620-3607-4B80-AEC5-F7666A85AF6F}" dt="2023-11-26T19:57:51.169" v="2220"/>
          <ac:cxnSpMkLst>
            <pc:docMk/>
            <pc:sldMk cId="898628034" sldId="318"/>
            <ac:cxnSpMk id="22" creationId="{E1BB8566-A87F-0CA1-1174-3445B65DCCD4}"/>
          </ac:cxnSpMkLst>
        </pc:cxnChg>
        <pc:cxnChg chg="mod">
          <ac:chgData name="Van Ryckeghem Jurgen" userId="9c3e690f-41c2-4235-95ef-4b3529d5ed3d" providerId="ADAL" clId="{1A4B7620-3607-4B80-AEC5-F7666A85AF6F}" dt="2023-11-26T19:57:51.169" v="2220"/>
          <ac:cxnSpMkLst>
            <pc:docMk/>
            <pc:sldMk cId="898628034" sldId="318"/>
            <ac:cxnSpMk id="23" creationId="{634ADB0E-6615-A376-E0D2-A38D24FE1A51}"/>
          </ac:cxnSpMkLst>
        </pc:cxnChg>
        <pc:cxnChg chg="mod">
          <ac:chgData name="Van Ryckeghem Jurgen" userId="9c3e690f-41c2-4235-95ef-4b3529d5ed3d" providerId="ADAL" clId="{1A4B7620-3607-4B80-AEC5-F7666A85AF6F}" dt="2023-11-26T19:57:51.169" v="2220"/>
          <ac:cxnSpMkLst>
            <pc:docMk/>
            <pc:sldMk cId="898628034" sldId="318"/>
            <ac:cxnSpMk id="29" creationId="{34C8F953-2C98-6B82-9561-6295C0062CE0}"/>
          </ac:cxnSpMkLst>
        </pc:cxnChg>
        <pc:cxnChg chg="mod">
          <ac:chgData name="Van Ryckeghem Jurgen" userId="9c3e690f-41c2-4235-95ef-4b3529d5ed3d" providerId="ADAL" clId="{1A4B7620-3607-4B80-AEC5-F7666A85AF6F}" dt="2023-11-26T19:57:51.169" v="2220"/>
          <ac:cxnSpMkLst>
            <pc:docMk/>
            <pc:sldMk cId="898628034" sldId="318"/>
            <ac:cxnSpMk id="30" creationId="{4A883F53-C334-2874-97F0-52B4A1B6474C}"/>
          </ac:cxnSpMkLst>
        </pc:cxnChg>
        <pc:cxnChg chg="mod">
          <ac:chgData name="Van Ryckeghem Jurgen" userId="9c3e690f-41c2-4235-95ef-4b3529d5ed3d" providerId="ADAL" clId="{1A4B7620-3607-4B80-AEC5-F7666A85AF6F}" dt="2023-11-26T19:57:51.169" v="2220"/>
          <ac:cxnSpMkLst>
            <pc:docMk/>
            <pc:sldMk cId="898628034" sldId="318"/>
            <ac:cxnSpMk id="31" creationId="{05E2D1D3-C597-5AE6-3765-8930944F17CF}"/>
          </ac:cxnSpMkLst>
        </pc:cxnChg>
        <pc:cxnChg chg="mod">
          <ac:chgData name="Van Ryckeghem Jurgen" userId="9c3e690f-41c2-4235-95ef-4b3529d5ed3d" providerId="ADAL" clId="{1A4B7620-3607-4B80-AEC5-F7666A85AF6F}" dt="2023-11-26T19:57:51.169" v="2220"/>
          <ac:cxnSpMkLst>
            <pc:docMk/>
            <pc:sldMk cId="898628034" sldId="318"/>
            <ac:cxnSpMk id="32" creationId="{260F44E6-F14B-B846-78F6-C74052AFD1BD}"/>
          </ac:cxnSpMkLst>
        </pc:cxnChg>
        <pc:cxnChg chg="mod">
          <ac:chgData name="Van Ryckeghem Jurgen" userId="9c3e690f-41c2-4235-95ef-4b3529d5ed3d" providerId="ADAL" clId="{1A4B7620-3607-4B80-AEC5-F7666A85AF6F}" dt="2023-11-26T19:57:51.169" v="2220"/>
          <ac:cxnSpMkLst>
            <pc:docMk/>
            <pc:sldMk cId="898628034" sldId="318"/>
            <ac:cxnSpMk id="33" creationId="{4938DE7C-F2E8-53C4-7D97-2366EE861686}"/>
          </ac:cxnSpMkLst>
        </pc:cxnChg>
        <pc:cxnChg chg="mod">
          <ac:chgData name="Van Ryckeghem Jurgen" userId="9c3e690f-41c2-4235-95ef-4b3529d5ed3d" providerId="ADAL" clId="{1A4B7620-3607-4B80-AEC5-F7666A85AF6F}" dt="2023-11-26T19:57:51.169" v="2220"/>
          <ac:cxnSpMkLst>
            <pc:docMk/>
            <pc:sldMk cId="898628034" sldId="318"/>
            <ac:cxnSpMk id="34" creationId="{1358564C-231F-6A54-BDEE-E0E3DA577039}"/>
          </ac:cxnSpMkLst>
        </pc:cxnChg>
        <pc:cxnChg chg="mod">
          <ac:chgData name="Van Ryckeghem Jurgen" userId="9c3e690f-41c2-4235-95ef-4b3529d5ed3d" providerId="ADAL" clId="{1A4B7620-3607-4B80-AEC5-F7666A85AF6F}" dt="2023-11-26T19:57:51.169" v="2220"/>
          <ac:cxnSpMkLst>
            <pc:docMk/>
            <pc:sldMk cId="898628034" sldId="318"/>
            <ac:cxnSpMk id="39" creationId="{EBD4B758-2080-EE1E-0808-158591ACE302}"/>
          </ac:cxnSpMkLst>
        </pc:cxnChg>
        <pc:cxnChg chg="mod">
          <ac:chgData name="Van Ryckeghem Jurgen" userId="9c3e690f-41c2-4235-95ef-4b3529d5ed3d" providerId="ADAL" clId="{1A4B7620-3607-4B80-AEC5-F7666A85AF6F}" dt="2023-11-26T19:57:51.169" v="2220"/>
          <ac:cxnSpMkLst>
            <pc:docMk/>
            <pc:sldMk cId="898628034" sldId="318"/>
            <ac:cxnSpMk id="40" creationId="{9F8ECAD4-DE4A-0B4A-42B7-E34F2A2C457B}"/>
          </ac:cxnSpMkLst>
        </pc:cxnChg>
      </pc:sldChg>
      <pc:sldChg chg="addSp delSp modSp add mod">
        <pc:chgData name="Van Ryckeghem Jurgen" userId="9c3e690f-41c2-4235-95ef-4b3529d5ed3d" providerId="ADAL" clId="{1A4B7620-3607-4B80-AEC5-F7666A85AF6F}" dt="2023-11-26T20:20:13.250" v="2429" actId="403"/>
        <pc:sldMkLst>
          <pc:docMk/>
          <pc:sldMk cId="1280511914" sldId="319"/>
        </pc:sldMkLst>
        <pc:spChg chg="mod">
          <ac:chgData name="Van Ryckeghem Jurgen" userId="9c3e690f-41c2-4235-95ef-4b3529d5ed3d" providerId="ADAL" clId="{1A4B7620-3607-4B80-AEC5-F7666A85AF6F}" dt="2023-11-26T20:20:13.250" v="2429" actId="403"/>
          <ac:spMkLst>
            <pc:docMk/>
            <pc:sldMk cId="1280511914" sldId="319"/>
            <ac:spMk id="2" creationId="{7347230C-1131-CF15-2751-76C52A4451F8}"/>
          </ac:spMkLst>
        </pc:spChg>
        <pc:spChg chg="mod">
          <ac:chgData name="Van Ryckeghem Jurgen" userId="9c3e690f-41c2-4235-95ef-4b3529d5ed3d" providerId="ADAL" clId="{1A4B7620-3607-4B80-AEC5-F7666A85AF6F}" dt="2023-11-26T20:01:59.447" v="2308" actId="1076"/>
          <ac:spMkLst>
            <pc:docMk/>
            <pc:sldMk cId="1280511914" sldId="319"/>
            <ac:spMk id="5" creationId="{B97A7F9E-F480-01F5-EB7F-4B84D5437EB5}"/>
          </ac:spMkLst>
        </pc:spChg>
        <pc:spChg chg="del">
          <ac:chgData name="Van Ryckeghem Jurgen" userId="9c3e690f-41c2-4235-95ef-4b3529d5ed3d" providerId="ADAL" clId="{1A4B7620-3607-4B80-AEC5-F7666A85AF6F}" dt="2023-11-26T19:59:05.188" v="2274" actId="478"/>
          <ac:spMkLst>
            <pc:docMk/>
            <pc:sldMk cId="1280511914" sldId="319"/>
            <ac:spMk id="10" creationId="{75C1A696-284A-C4F6-3A2D-D39F48C50086}"/>
          </ac:spMkLst>
        </pc:spChg>
        <pc:spChg chg="del">
          <ac:chgData name="Van Ryckeghem Jurgen" userId="9c3e690f-41c2-4235-95ef-4b3529d5ed3d" providerId="ADAL" clId="{1A4B7620-3607-4B80-AEC5-F7666A85AF6F}" dt="2023-11-26T19:59:09.443" v="2276" actId="478"/>
          <ac:spMkLst>
            <pc:docMk/>
            <pc:sldMk cId="1280511914" sldId="319"/>
            <ac:spMk id="44" creationId="{EE03373A-1598-A6DF-B4CC-C000FC0F365E}"/>
          </ac:spMkLst>
        </pc:spChg>
        <pc:grpChg chg="del">
          <ac:chgData name="Van Ryckeghem Jurgen" userId="9c3e690f-41c2-4235-95ef-4b3529d5ed3d" providerId="ADAL" clId="{1A4B7620-3607-4B80-AEC5-F7666A85AF6F}" dt="2023-11-26T19:59:06.973" v="2275" actId="478"/>
          <ac:grpSpMkLst>
            <pc:docMk/>
            <pc:sldMk cId="1280511914" sldId="319"/>
            <ac:grpSpMk id="11" creationId="{AD3CBD40-A257-0A9C-578B-6F686B454731}"/>
          </ac:grpSpMkLst>
        </pc:grpChg>
        <pc:grpChg chg="del">
          <ac:chgData name="Van Ryckeghem Jurgen" userId="9c3e690f-41c2-4235-95ef-4b3529d5ed3d" providerId="ADAL" clId="{1A4B7620-3607-4B80-AEC5-F7666A85AF6F}" dt="2023-11-26T19:59:11.913" v="2277" actId="478"/>
          <ac:grpSpMkLst>
            <pc:docMk/>
            <pc:sldMk cId="1280511914" sldId="319"/>
            <ac:grpSpMk id="25" creationId="{C7E43A6F-AFC5-340D-7F46-A13854FE657B}"/>
          </ac:grpSpMkLst>
        </pc:grpChg>
        <pc:graphicFrameChg chg="add mod modGraphic">
          <ac:chgData name="Van Ryckeghem Jurgen" userId="9c3e690f-41c2-4235-95ef-4b3529d5ed3d" providerId="ADAL" clId="{1A4B7620-3607-4B80-AEC5-F7666A85AF6F}" dt="2023-11-26T20:19:41.360" v="2421" actId="403"/>
          <ac:graphicFrameMkLst>
            <pc:docMk/>
            <pc:sldMk cId="1280511914" sldId="319"/>
            <ac:graphicFrameMk id="6" creationId="{F1E61645-9120-102A-AE3B-CEE0BD68F1CD}"/>
          </ac:graphicFrameMkLst>
        </pc:graphicFrameChg>
        <pc:graphicFrameChg chg="add mod modGraphic">
          <ac:chgData name="Van Ryckeghem Jurgen" userId="9c3e690f-41c2-4235-95ef-4b3529d5ed3d" providerId="ADAL" clId="{1A4B7620-3607-4B80-AEC5-F7666A85AF6F}" dt="2023-11-26T20:19:55.812" v="2425" actId="1076"/>
          <ac:graphicFrameMkLst>
            <pc:docMk/>
            <pc:sldMk cId="1280511914" sldId="319"/>
            <ac:graphicFrameMk id="7" creationId="{E5392103-784A-8826-ACB3-5BE75CB3D7FE}"/>
          </ac:graphicFrameMkLst>
        </pc:graphicFrameChg>
        <pc:picChg chg="del">
          <ac:chgData name="Van Ryckeghem Jurgen" userId="9c3e690f-41c2-4235-95ef-4b3529d5ed3d" providerId="ADAL" clId="{1A4B7620-3607-4B80-AEC5-F7666A85AF6F}" dt="2023-11-26T19:59:09.443" v="2276" actId="478"/>
          <ac:picMkLst>
            <pc:docMk/>
            <pc:sldMk cId="1280511914" sldId="319"/>
            <ac:picMk id="43" creationId="{32E3DB91-E525-F76A-AC1A-CAF828102A22}"/>
          </ac:picMkLst>
        </pc:picChg>
      </pc:sldChg>
      <pc:sldChg chg="addSp delSp modSp add mod ord">
        <pc:chgData name="Van Ryckeghem Jurgen" userId="9c3e690f-41c2-4235-95ef-4b3529d5ed3d" providerId="ADAL" clId="{1A4B7620-3607-4B80-AEC5-F7666A85AF6F}" dt="2023-11-26T21:35:50.573" v="2601"/>
        <pc:sldMkLst>
          <pc:docMk/>
          <pc:sldMk cId="3268445426" sldId="320"/>
        </pc:sldMkLst>
        <pc:spChg chg="mod">
          <ac:chgData name="Van Ryckeghem Jurgen" userId="9c3e690f-41c2-4235-95ef-4b3529d5ed3d" providerId="ADAL" clId="{1A4B7620-3607-4B80-AEC5-F7666A85AF6F}" dt="2023-11-26T20:20:17.969" v="2430" actId="403"/>
          <ac:spMkLst>
            <pc:docMk/>
            <pc:sldMk cId="3268445426" sldId="320"/>
            <ac:spMk id="2" creationId="{7347230C-1131-CF15-2751-76C52A4451F8}"/>
          </ac:spMkLst>
        </pc:spChg>
        <pc:spChg chg="mod">
          <ac:chgData name="Van Ryckeghem Jurgen" userId="9c3e690f-41c2-4235-95ef-4b3529d5ed3d" providerId="ADAL" clId="{1A4B7620-3607-4B80-AEC5-F7666A85AF6F}" dt="2023-11-26T20:06:07.549" v="2375" actId="403"/>
          <ac:spMkLst>
            <pc:docMk/>
            <pc:sldMk cId="3268445426" sldId="320"/>
            <ac:spMk id="17" creationId="{DE136566-6DEA-7A42-4E8F-1DD7D960EA7A}"/>
          </ac:spMkLst>
        </pc:spChg>
        <pc:spChg chg="mod">
          <ac:chgData name="Van Ryckeghem Jurgen" userId="9c3e690f-41c2-4235-95ef-4b3529d5ed3d" providerId="ADAL" clId="{1A4B7620-3607-4B80-AEC5-F7666A85AF6F}" dt="2023-11-26T20:06:07.549" v="2375" actId="403"/>
          <ac:spMkLst>
            <pc:docMk/>
            <pc:sldMk cId="3268445426" sldId="320"/>
            <ac:spMk id="18" creationId="{653BB235-2A19-F088-3019-05C2923D234F}"/>
          </ac:spMkLst>
        </pc:spChg>
        <pc:spChg chg="mod">
          <ac:chgData name="Van Ryckeghem Jurgen" userId="9c3e690f-41c2-4235-95ef-4b3529d5ed3d" providerId="ADAL" clId="{1A4B7620-3607-4B80-AEC5-F7666A85AF6F}" dt="2023-11-26T20:06:07.549" v="2375" actId="403"/>
          <ac:spMkLst>
            <pc:docMk/>
            <pc:sldMk cId="3268445426" sldId="320"/>
            <ac:spMk id="19" creationId="{00C56D0C-BD19-0BB3-20A0-AE33CAB9F86A}"/>
          </ac:spMkLst>
        </pc:spChg>
        <pc:spChg chg="mod">
          <ac:chgData name="Van Ryckeghem Jurgen" userId="9c3e690f-41c2-4235-95ef-4b3529d5ed3d" providerId="ADAL" clId="{1A4B7620-3607-4B80-AEC5-F7666A85AF6F}" dt="2023-11-26T20:06:07.549" v="2375" actId="403"/>
          <ac:spMkLst>
            <pc:docMk/>
            <pc:sldMk cId="3268445426" sldId="320"/>
            <ac:spMk id="21" creationId="{1381DC19-7A95-109F-C804-B35E03F4C0C1}"/>
          </ac:spMkLst>
        </pc:spChg>
        <pc:spChg chg="mod">
          <ac:chgData name="Van Ryckeghem Jurgen" userId="9c3e690f-41c2-4235-95ef-4b3529d5ed3d" providerId="ADAL" clId="{1A4B7620-3607-4B80-AEC5-F7666A85AF6F}" dt="2023-11-26T20:06:07.549" v="2375" actId="403"/>
          <ac:spMkLst>
            <pc:docMk/>
            <pc:sldMk cId="3268445426" sldId="320"/>
            <ac:spMk id="22" creationId="{884F4D69-0FCE-A317-D237-06AAB42053DD}"/>
          </ac:spMkLst>
        </pc:spChg>
        <pc:spChg chg="mod">
          <ac:chgData name="Van Ryckeghem Jurgen" userId="9c3e690f-41c2-4235-95ef-4b3529d5ed3d" providerId="ADAL" clId="{1A4B7620-3607-4B80-AEC5-F7666A85AF6F}" dt="2023-11-26T20:06:16.889" v="2379" actId="1038"/>
          <ac:spMkLst>
            <pc:docMk/>
            <pc:sldMk cId="3268445426" sldId="320"/>
            <ac:spMk id="24" creationId="{D690E200-718A-732B-9015-77306BA4F756}"/>
          </ac:spMkLst>
        </pc:spChg>
        <pc:spChg chg="mod">
          <ac:chgData name="Van Ryckeghem Jurgen" userId="9c3e690f-41c2-4235-95ef-4b3529d5ed3d" providerId="ADAL" clId="{1A4B7620-3607-4B80-AEC5-F7666A85AF6F}" dt="2023-11-26T20:06:16.889" v="2379" actId="1038"/>
          <ac:spMkLst>
            <pc:docMk/>
            <pc:sldMk cId="3268445426" sldId="320"/>
            <ac:spMk id="25" creationId="{0590553F-E6E4-D01D-3FA3-B56433B0FC7B}"/>
          </ac:spMkLst>
        </pc:spChg>
        <pc:spChg chg="mod">
          <ac:chgData name="Van Ryckeghem Jurgen" userId="9c3e690f-41c2-4235-95ef-4b3529d5ed3d" providerId="ADAL" clId="{1A4B7620-3607-4B80-AEC5-F7666A85AF6F}" dt="2023-11-26T20:06:07.549" v="2375" actId="403"/>
          <ac:spMkLst>
            <pc:docMk/>
            <pc:sldMk cId="3268445426" sldId="320"/>
            <ac:spMk id="26" creationId="{B4D98800-DDEE-FDDC-4809-8088CC02C752}"/>
          </ac:spMkLst>
        </pc:spChg>
        <pc:spChg chg="mod">
          <ac:chgData name="Van Ryckeghem Jurgen" userId="9c3e690f-41c2-4235-95ef-4b3529d5ed3d" providerId="ADAL" clId="{1A4B7620-3607-4B80-AEC5-F7666A85AF6F}" dt="2023-11-26T20:06:07.549" v="2375" actId="403"/>
          <ac:spMkLst>
            <pc:docMk/>
            <pc:sldMk cId="3268445426" sldId="320"/>
            <ac:spMk id="30" creationId="{3BE6F689-0CC0-F7B9-0FFF-F24457EC606A}"/>
          </ac:spMkLst>
        </pc:spChg>
        <pc:spChg chg="mod">
          <ac:chgData name="Van Ryckeghem Jurgen" userId="9c3e690f-41c2-4235-95ef-4b3529d5ed3d" providerId="ADAL" clId="{1A4B7620-3607-4B80-AEC5-F7666A85AF6F}" dt="2023-11-26T20:06:07.549" v="2375" actId="403"/>
          <ac:spMkLst>
            <pc:docMk/>
            <pc:sldMk cId="3268445426" sldId="320"/>
            <ac:spMk id="31" creationId="{28E46A0D-53E9-EF13-6555-89950230B135}"/>
          </ac:spMkLst>
        </pc:spChg>
        <pc:grpChg chg="add mod">
          <ac:chgData name="Van Ryckeghem Jurgen" userId="9c3e690f-41c2-4235-95ef-4b3529d5ed3d" providerId="ADAL" clId="{1A4B7620-3607-4B80-AEC5-F7666A85AF6F}" dt="2023-11-26T20:20:24.141" v="2431" actId="1076"/>
          <ac:grpSpMkLst>
            <pc:docMk/>
            <pc:sldMk cId="3268445426" sldId="320"/>
            <ac:grpSpMk id="9" creationId="{447EA4C0-E73B-403A-475C-E1CCCD770C03}"/>
          </ac:grpSpMkLst>
        </pc:grpChg>
        <pc:grpChg chg="mod">
          <ac:chgData name="Van Ryckeghem Jurgen" userId="9c3e690f-41c2-4235-95ef-4b3529d5ed3d" providerId="ADAL" clId="{1A4B7620-3607-4B80-AEC5-F7666A85AF6F}" dt="2023-11-26T20:05:59.225" v="2368"/>
          <ac:grpSpMkLst>
            <pc:docMk/>
            <pc:sldMk cId="3268445426" sldId="320"/>
            <ac:grpSpMk id="11" creationId="{F288EF91-7062-C373-0F32-AC1194714832}"/>
          </ac:grpSpMkLst>
        </pc:grpChg>
        <pc:grpChg chg="mod">
          <ac:chgData name="Van Ryckeghem Jurgen" userId="9c3e690f-41c2-4235-95ef-4b3529d5ed3d" providerId="ADAL" clId="{1A4B7620-3607-4B80-AEC5-F7666A85AF6F}" dt="2023-11-26T20:05:59.225" v="2368"/>
          <ac:grpSpMkLst>
            <pc:docMk/>
            <pc:sldMk cId="3268445426" sldId="320"/>
            <ac:grpSpMk id="12" creationId="{C65D2329-E753-B06C-BC0F-3DC661DFBCE5}"/>
          </ac:grpSpMkLst>
        </pc:grpChg>
        <pc:grpChg chg="mod">
          <ac:chgData name="Van Ryckeghem Jurgen" userId="9c3e690f-41c2-4235-95ef-4b3529d5ed3d" providerId="ADAL" clId="{1A4B7620-3607-4B80-AEC5-F7666A85AF6F}" dt="2023-11-26T20:05:59.225" v="2368"/>
          <ac:grpSpMkLst>
            <pc:docMk/>
            <pc:sldMk cId="3268445426" sldId="320"/>
            <ac:grpSpMk id="14" creationId="{B24FA8F2-7709-4A5D-3685-F7A71EE1C4BC}"/>
          </ac:grpSpMkLst>
        </pc:grpChg>
        <pc:grpChg chg="mod">
          <ac:chgData name="Van Ryckeghem Jurgen" userId="9c3e690f-41c2-4235-95ef-4b3529d5ed3d" providerId="ADAL" clId="{1A4B7620-3607-4B80-AEC5-F7666A85AF6F}" dt="2023-11-26T20:05:59.225" v="2368"/>
          <ac:grpSpMkLst>
            <pc:docMk/>
            <pc:sldMk cId="3268445426" sldId="320"/>
            <ac:grpSpMk id="16" creationId="{B01AC06F-0F1F-6049-F244-D1DC0D4B8772}"/>
          </ac:grpSpMkLst>
        </pc:grpChg>
        <pc:grpChg chg="mod">
          <ac:chgData name="Van Ryckeghem Jurgen" userId="9c3e690f-41c2-4235-95ef-4b3529d5ed3d" providerId="ADAL" clId="{1A4B7620-3607-4B80-AEC5-F7666A85AF6F}" dt="2023-11-26T20:05:59.225" v="2368"/>
          <ac:grpSpMkLst>
            <pc:docMk/>
            <pc:sldMk cId="3268445426" sldId="320"/>
            <ac:grpSpMk id="20" creationId="{A891A8B3-1C01-EC27-9A59-F9F0ECCBA576}"/>
          </ac:grpSpMkLst>
        </pc:grpChg>
        <pc:grpChg chg="mod">
          <ac:chgData name="Van Ryckeghem Jurgen" userId="9c3e690f-41c2-4235-95ef-4b3529d5ed3d" providerId="ADAL" clId="{1A4B7620-3607-4B80-AEC5-F7666A85AF6F}" dt="2023-11-26T20:05:59.225" v="2368"/>
          <ac:grpSpMkLst>
            <pc:docMk/>
            <pc:sldMk cId="3268445426" sldId="320"/>
            <ac:grpSpMk id="23" creationId="{321C3883-5C8A-1207-72FA-41A1E39DC125}"/>
          </ac:grpSpMkLst>
        </pc:grpChg>
        <pc:graphicFrameChg chg="del">
          <ac:chgData name="Van Ryckeghem Jurgen" userId="9c3e690f-41c2-4235-95ef-4b3529d5ed3d" providerId="ADAL" clId="{1A4B7620-3607-4B80-AEC5-F7666A85AF6F}" dt="2023-11-26T20:03:06.468" v="2331" actId="478"/>
          <ac:graphicFrameMkLst>
            <pc:docMk/>
            <pc:sldMk cId="3268445426" sldId="320"/>
            <ac:graphicFrameMk id="6" creationId="{F1E61645-9120-102A-AE3B-CEE0BD68F1CD}"/>
          </ac:graphicFrameMkLst>
        </pc:graphicFrameChg>
        <pc:graphicFrameChg chg="del">
          <ac:chgData name="Van Ryckeghem Jurgen" userId="9c3e690f-41c2-4235-95ef-4b3529d5ed3d" providerId="ADAL" clId="{1A4B7620-3607-4B80-AEC5-F7666A85AF6F}" dt="2023-11-26T20:03:06.468" v="2331" actId="478"/>
          <ac:graphicFrameMkLst>
            <pc:docMk/>
            <pc:sldMk cId="3268445426" sldId="320"/>
            <ac:graphicFrameMk id="7" creationId="{E5392103-784A-8826-ACB3-5BE75CB3D7FE}"/>
          </ac:graphicFrameMkLst>
        </pc:graphicFrameChg>
        <pc:picChg chg="add mod">
          <ac:chgData name="Van Ryckeghem Jurgen" userId="9c3e690f-41c2-4235-95ef-4b3529d5ed3d" providerId="ADAL" clId="{1A4B7620-3607-4B80-AEC5-F7666A85AF6F}" dt="2023-11-26T20:05:53.133" v="2367" actId="1076"/>
          <ac:picMkLst>
            <pc:docMk/>
            <pc:sldMk cId="3268445426" sldId="320"/>
            <ac:picMk id="8" creationId="{4E9C89F3-FD0C-0D59-8E73-2730487CD488}"/>
          </ac:picMkLst>
        </pc:picChg>
        <pc:cxnChg chg="mod">
          <ac:chgData name="Van Ryckeghem Jurgen" userId="9c3e690f-41c2-4235-95ef-4b3529d5ed3d" providerId="ADAL" clId="{1A4B7620-3607-4B80-AEC5-F7666A85AF6F}" dt="2023-11-26T20:05:59.225" v="2368"/>
          <ac:cxnSpMkLst>
            <pc:docMk/>
            <pc:sldMk cId="3268445426" sldId="320"/>
            <ac:cxnSpMk id="10" creationId="{D98CB54E-EB4B-E60D-C919-9A61D40B5551}"/>
          </ac:cxnSpMkLst>
        </pc:cxnChg>
        <pc:cxnChg chg="mod">
          <ac:chgData name="Van Ryckeghem Jurgen" userId="9c3e690f-41c2-4235-95ef-4b3529d5ed3d" providerId="ADAL" clId="{1A4B7620-3607-4B80-AEC5-F7666A85AF6F}" dt="2023-11-26T20:05:59.225" v="2368"/>
          <ac:cxnSpMkLst>
            <pc:docMk/>
            <pc:sldMk cId="3268445426" sldId="320"/>
            <ac:cxnSpMk id="13" creationId="{02C50979-5428-B463-DB20-3563AE32386C}"/>
          </ac:cxnSpMkLst>
        </pc:cxnChg>
        <pc:cxnChg chg="mod">
          <ac:chgData name="Van Ryckeghem Jurgen" userId="9c3e690f-41c2-4235-95ef-4b3529d5ed3d" providerId="ADAL" clId="{1A4B7620-3607-4B80-AEC5-F7666A85AF6F}" dt="2023-11-26T20:05:59.225" v="2368"/>
          <ac:cxnSpMkLst>
            <pc:docMk/>
            <pc:sldMk cId="3268445426" sldId="320"/>
            <ac:cxnSpMk id="15" creationId="{CCD316FA-1C82-CCAF-3128-A7C9F97F6C8B}"/>
          </ac:cxnSpMkLst>
        </pc:cxnChg>
        <pc:cxnChg chg="mod">
          <ac:chgData name="Van Ryckeghem Jurgen" userId="9c3e690f-41c2-4235-95ef-4b3529d5ed3d" providerId="ADAL" clId="{1A4B7620-3607-4B80-AEC5-F7666A85AF6F}" dt="2023-11-26T20:05:59.225" v="2368"/>
          <ac:cxnSpMkLst>
            <pc:docMk/>
            <pc:sldMk cId="3268445426" sldId="320"/>
            <ac:cxnSpMk id="27" creationId="{ACC1E05A-BDC2-AFE0-6DD7-ABA4F02098DF}"/>
          </ac:cxnSpMkLst>
        </pc:cxnChg>
        <pc:cxnChg chg="mod">
          <ac:chgData name="Van Ryckeghem Jurgen" userId="9c3e690f-41c2-4235-95ef-4b3529d5ed3d" providerId="ADAL" clId="{1A4B7620-3607-4B80-AEC5-F7666A85AF6F}" dt="2023-11-26T20:05:59.225" v="2368"/>
          <ac:cxnSpMkLst>
            <pc:docMk/>
            <pc:sldMk cId="3268445426" sldId="320"/>
            <ac:cxnSpMk id="28" creationId="{6DDA3788-17C1-2127-B339-13995D528387}"/>
          </ac:cxnSpMkLst>
        </pc:cxnChg>
        <pc:cxnChg chg="mod">
          <ac:chgData name="Van Ryckeghem Jurgen" userId="9c3e690f-41c2-4235-95ef-4b3529d5ed3d" providerId="ADAL" clId="{1A4B7620-3607-4B80-AEC5-F7666A85AF6F}" dt="2023-11-26T20:05:59.225" v="2368"/>
          <ac:cxnSpMkLst>
            <pc:docMk/>
            <pc:sldMk cId="3268445426" sldId="320"/>
            <ac:cxnSpMk id="29" creationId="{336D8693-FD01-8EA1-EB90-D4A426C4502F}"/>
          </ac:cxnSpMkLst>
        </pc:cxnChg>
      </pc:sldChg>
      <pc:sldChg chg="addSp delSp modSp add mod">
        <pc:chgData name="Van Ryckeghem Jurgen" userId="9c3e690f-41c2-4235-95ef-4b3529d5ed3d" providerId="ADAL" clId="{1A4B7620-3607-4B80-AEC5-F7666A85AF6F}" dt="2023-11-26T21:09:56.632" v="2519" actId="1076"/>
        <pc:sldMkLst>
          <pc:docMk/>
          <pc:sldMk cId="1871646552" sldId="321"/>
        </pc:sldMkLst>
        <pc:spChg chg="mod">
          <ac:chgData name="Van Ryckeghem Jurgen" userId="9c3e690f-41c2-4235-95ef-4b3529d5ed3d" providerId="ADAL" clId="{1A4B7620-3607-4B80-AEC5-F7666A85AF6F}" dt="2023-11-26T20:23:55.263" v="2503" actId="6549"/>
          <ac:spMkLst>
            <pc:docMk/>
            <pc:sldMk cId="1871646552" sldId="321"/>
            <ac:spMk id="2" creationId="{7347230C-1131-CF15-2751-76C52A4451F8}"/>
          </ac:spMkLst>
        </pc:spChg>
        <pc:spChg chg="add del mod">
          <ac:chgData name="Van Ryckeghem Jurgen" userId="9c3e690f-41c2-4235-95ef-4b3529d5ed3d" providerId="ADAL" clId="{1A4B7620-3607-4B80-AEC5-F7666A85AF6F}" dt="2023-11-26T20:25:07.546" v="2513" actId="478"/>
          <ac:spMkLst>
            <pc:docMk/>
            <pc:sldMk cId="1871646552" sldId="321"/>
            <ac:spMk id="32" creationId="{895B1715-F978-DF15-F8A1-D0D60D9DE1D4}"/>
          </ac:spMkLst>
        </pc:spChg>
        <pc:spChg chg="add mod">
          <ac:chgData name="Van Ryckeghem Jurgen" userId="9c3e690f-41c2-4235-95ef-4b3529d5ed3d" providerId="ADAL" clId="{1A4B7620-3607-4B80-AEC5-F7666A85AF6F}" dt="2023-11-26T20:22:38.406" v="2500" actId="1076"/>
          <ac:spMkLst>
            <pc:docMk/>
            <pc:sldMk cId="1871646552" sldId="321"/>
            <ac:spMk id="34" creationId="{227CD647-28EF-5D3F-17A0-BF8CA27D11C0}"/>
          </ac:spMkLst>
        </pc:spChg>
        <pc:spChg chg="add mod">
          <ac:chgData name="Van Ryckeghem Jurgen" userId="9c3e690f-41c2-4235-95ef-4b3529d5ed3d" providerId="ADAL" clId="{1A4B7620-3607-4B80-AEC5-F7666A85AF6F}" dt="2023-11-26T20:24:41.157" v="2512" actId="122"/>
          <ac:spMkLst>
            <pc:docMk/>
            <pc:sldMk cId="1871646552" sldId="321"/>
            <ac:spMk id="36" creationId="{D4D76079-CE7B-40C8-8FB1-69D9E47E4A4F}"/>
          </ac:spMkLst>
        </pc:spChg>
        <pc:spChg chg="add mod">
          <ac:chgData name="Van Ryckeghem Jurgen" userId="9c3e690f-41c2-4235-95ef-4b3529d5ed3d" providerId="ADAL" clId="{1A4B7620-3607-4B80-AEC5-F7666A85AF6F}" dt="2023-11-26T20:24:37.100" v="2511" actId="122"/>
          <ac:spMkLst>
            <pc:docMk/>
            <pc:sldMk cId="1871646552" sldId="321"/>
            <ac:spMk id="38" creationId="{2DC560BF-ACEA-3D21-5CD4-E99315A6FD64}"/>
          </ac:spMkLst>
        </pc:spChg>
        <pc:grpChg chg="del">
          <ac:chgData name="Van Ryckeghem Jurgen" userId="9c3e690f-41c2-4235-95ef-4b3529d5ed3d" providerId="ADAL" clId="{1A4B7620-3607-4B80-AEC5-F7666A85AF6F}" dt="2023-11-26T20:21:32.866" v="2487" actId="478"/>
          <ac:grpSpMkLst>
            <pc:docMk/>
            <pc:sldMk cId="1871646552" sldId="321"/>
            <ac:grpSpMk id="9" creationId="{447EA4C0-E73B-403A-475C-E1CCCD770C03}"/>
          </ac:grpSpMkLst>
        </pc:grpChg>
        <pc:picChg chg="add del mod">
          <ac:chgData name="Van Ryckeghem Jurgen" userId="9c3e690f-41c2-4235-95ef-4b3529d5ed3d" providerId="ADAL" clId="{1A4B7620-3607-4B80-AEC5-F7666A85AF6F}" dt="2023-11-26T20:25:09.271" v="2514" actId="478"/>
          <ac:picMkLst>
            <pc:docMk/>
            <pc:sldMk cId="1871646552" sldId="321"/>
            <ac:picMk id="6" creationId="{6B889C88-AC17-861A-E299-9BC364A8671D}"/>
          </ac:picMkLst>
        </pc:picChg>
        <pc:picChg chg="add del mod">
          <ac:chgData name="Van Ryckeghem Jurgen" userId="9c3e690f-41c2-4235-95ef-4b3529d5ed3d" providerId="ADAL" clId="{1A4B7620-3607-4B80-AEC5-F7666A85AF6F}" dt="2023-11-26T20:25:07.546" v="2513" actId="478"/>
          <ac:picMkLst>
            <pc:docMk/>
            <pc:sldMk cId="1871646552" sldId="321"/>
            <ac:picMk id="7" creationId="{D31EF11E-DE46-8003-8F3D-C93EAB85B070}"/>
          </ac:picMkLst>
        </pc:picChg>
        <pc:picChg chg="del">
          <ac:chgData name="Van Ryckeghem Jurgen" userId="9c3e690f-41c2-4235-95ef-4b3529d5ed3d" providerId="ADAL" clId="{1A4B7620-3607-4B80-AEC5-F7666A85AF6F}" dt="2023-11-26T20:21:32.866" v="2487" actId="478"/>
          <ac:picMkLst>
            <pc:docMk/>
            <pc:sldMk cId="1871646552" sldId="321"/>
            <ac:picMk id="8" creationId="{4E9C89F3-FD0C-0D59-8E73-2730487CD488}"/>
          </ac:picMkLst>
        </pc:picChg>
        <pc:picChg chg="add mod">
          <ac:chgData name="Van Ryckeghem Jurgen" userId="9c3e690f-41c2-4235-95ef-4b3529d5ed3d" providerId="ADAL" clId="{1A4B7620-3607-4B80-AEC5-F7666A85AF6F}" dt="2023-11-26T20:22:35.664" v="2499" actId="1076"/>
          <ac:picMkLst>
            <pc:docMk/>
            <pc:sldMk cId="1871646552" sldId="321"/>
            <ac:picMk id="33" creationId="{E9A850D1-D72C-8DF8-28EF-325BC9427B05}"/>
          </ac:picMkLst>
        </pc:picChg>
        <pc:picChg chg="add mod">
          <ac:chgData name="Van Ryckeghem Jurgen" userId="9c3e690f-41c2-4235-95ef-4b3529d5ed3d" providerId="ADAL" clId="{1A4B7620-3607-4B80-AEC5-F7666A85AF6F}" dt="2023-11-26T20:24:07.884" v="2505" actId="1076"/>
          <ac:picMkLst>
            <pc:docMk/>
            <pc:sldMk cId="1871646552" sldId="321"/>
            <ac:picMk id="35" creationId="{B58CDBDB-BD42-E543-588E-FBDBD0D2714A}"/>
          </ac:picMkLst>
        </pc:picChg>
        <pc:picChg chg="add mod">
          <ac:chgData name="Van Ryckeghem Jurgen" userId="9c3e690f-41c2-4235-95ef-4b3529d5ed3d" providerId="ADAL" clId="{1A4B7620-3607-4B80-AEC5-F7666A85AF6F}" dt="2023-11-26T20:24:21.550" v="2507" actId="1076"/>
          <ac:picMkLst>
            <pc:docMk/>
            <pc:sldMk cId="1871646552" sldId="321"/>
            <ac:picMk id="37" creationId="{A0A0C38E-FF75-414D-F2EB-3404AABA8153}"/>
          </ac:picMkLst>
        </pc:picChg>
        <pc:picChg chg="add mod">
          <ac:chgData name="Van Ryckeghem Jurgen" userId="9c3e690f-41c2-4235-95ef-4b3529d5ed3d" providerId="ADAL" clId="{1A4B7620-3607-4B80-AEC5-F7666A85AF6F}" dt="2023-11-26T21:09:56.632" v="2519" actId="1076"/>
          <ac:picMkLst>
            <pc:docMk/>
            <pc:sldMk cId="1871646552" sldId="321"/>
            <ac:picMk id="40" creationId="{E011F0DE-69CE-E525-E0F5-DCD548465564}"/>
          </ac:picMkLst>
        </pc:picChg>
      </pc:sldChg>
      <pc:sldChg chg="addSp delSp modSp add mod">
        <pc:chgData name="Van Ryckeghem Jurgen" userId="9c3e690f-41c2-4235-95ef-4b3529d5ed3d" providerId="ADAL" clId="{1A4B7620-3607-4B80-AEC5-F7666A85AF6F}" dt="2023-11-26T21:14:02.188" v="2577" actId="1076"/>
        <pc:sldMkLst>
          <pc:docMk/>
          <pc:sldMk cId="148401438" sldId="322"/>
        </pc:sldMkLst>
        <pc:spChg chg="mod">
          <ac:chgData name="Van Ryckeghem Jurgen" userId="9c3e690f-41c2-4235-95ef-4b3529d5ed3d" providerId="ADAL" clId="{1A4B7620-3607-4B80-AEC5-F7666A85AF6F}" dt="2023-11-26T21:13:30.188" v="2565" actId="404"/>
          <ac:spMkLst>
            <pc:docMk/>
            <pc:sldMk cId="148401438" sldId="322"/>
            <ac:spMk id="2" creationId="{7347230C-1131-CF15-2751-76C52A4451F8}"/>
          </ac:spMkLst>
        </pc:spChg>
        <pc:spChg chg="mod">
          <ac:chgData name="Van Ryckeghem Jurgen" userId="9c3e690f-41c2-4235-95ef-4b3529d5ed3d" providerId="ADAL" clId="{1A4B7620-3607-4B80-AEC5-F7666A85AF6F}" dt="2023-11-26T21:13:52.507" v="2573" actId="403"/>
          <ac:spMkLst>
            <pc:docMk/>
            <pc:sldMk cId="148401438" sldId="322"/>
            <ac:spMk id="11" creationId="{EE3B1FBB-753B-3E1A-CB33-B516C34236FC}"/>
          </ac:spMkLst>
        </pc:spChg>
        <pc:spChg chg="mod">
          <ac:chgData name="Van Ryckeghem Jurgen" userId="9c3e690f-41c2-4235-95ef-4b3529d5ed3d" providerId="ADAL" clId="{1A4B7620-3607-4B80-AEC5-F7666A85AF6F}" dt="2023-11-26T21:13:52.507" v="2573" actId="403"/>
          <ac:spMkLst>
            <pc:docMk/>
            <pc:sldMk cId="148401438" sldId="322"/>
            <ac:spMk id="13" creationId="{DBEF926A-FB55-3830-3DB1-BAF3B1970B72}"/>
          </ac:spMkLst>
        </pc:spChg>
        <pc:spChg chg="mod">
          <ac:chgData name="Van Ryckeghem Jurgen" userId="9c3e690f-41c2-4235-95ef-4b3529d5ed3d" providerId="ADAL" clId="{1A4B7620-3607-4B80-AEC5-F7666A85AF6F}" dt="2023-11-26T21:13:52.507" v="2573" actId="403"/>
          <ac:spMkLst>
            <pc:docMk/>
            <pc:sldMk cId="148401438" sldId="322"/>
            <ac:spMk id="14" creationId="{1E5417CE-BB71-1304-8F86-89553ABEC17B}"/>
          </ac:spMkLst>
        </pc:spChg>
        <pc:spChg chg="mod">
          <ac:chgData name="Van Ryckeghem Jurgen" userId="9c3e690f-41c2-4235-95ef-4b3529d5ed3d" providerId="ADAL" clId="{1A4B7620-3607-4B80-AEC5-F7666A85AF6F}" dt="2023-11-26T21:13:52.507" v="2573" actId="403"/>
          <ac:spMkLst>
            <pc:docMk/>
            <pc:sldMk cId="148401438" sldId="322"/>
            <ac:spMk id="19" creationId="{29F7A996-6B28-D947-B290-8DC90D6C4497}"/>
          </ac:spMkLst>
        </pc:spChg>
        <pc:spChg chg="mod">
          <ac:chgData name="Van Ryckeghem Jurgen" userId="9c3e690f-41c2-4235-95ef-4b3529d5ed3d" providerId="ADAL" clId="{1A4B7620-3607-4B80-AEC5-F7666A85AF6F}" dt="2023-11-26T21:13:52.507" v="2573" actId="403"/>
          <ac:spMkLst>
            <pc:docMk/>
            <pc:sldMk cId="148401438" sldId="322"/>
            <ac:spMk id="20" creationId="{9A51B674-DE29-3E17-4D28-DBACFABCB6D6}"/>
          </ac:spMkLst>
        </pc:spChg>
        <pc:spChg chg="mod">
          <ac:chgData name="Van Ryckeghem Jurgen" userId="9c3e690f-41c2-4235-95ef-4b3529d5ed3d" providerId="ADAL" clId="{1A4B7620-3607-4B80-AEC5-F7666A85AF6F}" dt="2023-11-26T21:13:52.507" v="2573" actId="403"/>
          <ac:spMkLst>
            <pc:docMk/>
            <pc:sldMk cId="148401438" sldId="322"/>
            <ac:spMk id="21" creationId="{8F14E7BA-81F2-80B8-D339-F2D6507FF985}"/>
          </ac:spMkLst>
        </pc:spChg>
        <pc:spChg chg="mod">
          <ac:chgData name="Van Ryckeghem Jurgen" userId="9c3e690f-41c2-4235-95ef-4b3529d5ed3d" providerId="ADAL" clId="{1A4B7620-3607-4B80-AEC5-F7666A85AF6F}" dt="2023-11-26T21:13:52.507" v="2573" actId="403"/>
          <ac:spMkLst>
            <pc:docMk/>
            <pc:sldMk cId="148401438" sldId="322"/>
            <ac:spMk id="23" creationId="{6BEE1FCF-665B-7D70-9D03-0FFBBA54F91A}"/>
          </ac:spMkLst>
        </pc:spChg>
        <pc:spChg chg="mod">
          <ac:chgData name="Van Ryckeghem Jurgen" userId="9c3e690f-41c2-4235-95ef-4b3529d5ed3d" providerId="ADAL" clId="{1A4B7620-3607-4B80-AEC5-F7666A85AF6F}" dt="2023-11-26T21:13:57.745" v="2574" actId="1076"/>
          <ac:spMkLst>
            <pc:docMk/>
            <pc:sldMk cId="148401438" sldId="322"/>
            <ac:spMk id="24" creationId="{FD1EE027-EDE8-ACE2-D417-322A9109C2CF}"/>
          </ac:spMkLst>
        </pc:spChg>
        <pc:spChg chg="mod">
          <ac:chgData name="Van Ryckeghem Jurgen" userId="9c3e690f-41c2-4235-95ef-4b3529d5ed3d" providerId="ADAL" clId="{1A4B7620-3607-4B80-AEC5-F7666A85AF6F}" dt="2023-11-26T21:13:52.507" v="2573" actId="403"/>
          <ac:spMkLst>
            <pc:docMk/>
            <pc:sldMk cId="148401438" sldId="322"/>
            <ac:spMk id="25" creationId="{63C0113E-9F0D-D70B-28B7-C4898A12AE97}"/>
          </ac:spMkLst>
        </pc:spChg>
        <pc:spChg chg="del">
          <ac:chgData name="Van Ryckeghem Jurgen" userId="9c3e690f-41c2-4235-95ef-4b3529d5ed3d" providerId="ADAL" clId="{1A4B7620-3607-4B80-AEC5-F7666A85AF6F}" dt="2023-11-26T21:12:55.898" v="2557" actId="478"/>
          <ac:spMkLst>
            <pc:docMk/>
            <pc:sldMk cId="148401438" sldId="322"/>
            <ac:spMk id="34" creationId="{227CD647-28EF-5D3F-17A0-BF8CA27D11C0}"/>
          </ac:spMkLst>
        </pc:spChg>
        <pc:spChg chg="del">
          <ac:chgData name="Van Ryckeghem Jurgen" userId="9c3e690f-41c2-4235-95ef-4b3529d5ed3d" providerId="ADAL" clId="{1A4B7620-3607-4B80-AEC5-F7666A85AF6F}" dt="2023-11-26T21:11:17.236" v="2556" actId="478"/>
          <ac:spMkLst>
            <pc:docMk/>
            <pc:sldMk cId="148401438" sldId="322"/>
            <ac:spMk id="36" creationId="{D4D76079-CE7B-40C8-8FB1-69D9E47E4A4F}"/>
          </ac:spMkLst>
        </pc:spChg>
        <pc:spChg chg="del">
          <ac:chgData name="Van Ryckeghem Jurgen" userId="9c3e690f-41c2-4235-95ef-4b3529d5ed3d" providerId="ADAL" clId="{1A4B7620-3607-4B80-AEC5-F7666A85AF6F}" dt="2023-11-26T21:11:13.105" v="2554" actId="478"/>
          <ac:spMkLst>
            <pc:docMk/>
            <pc:sldMk cId="148401438" sldId="322"/>
            <ac:spMk id="38" creationId="{2DC560BF-ACEA-3D21-5CD4-E99315A6FD64}"/>
          </ac:spMkLst>
        </pc:spChg>
        <pc:grpChg chg="add mod">
          <ac:chgData name="Van Ryckeghem Jurgen" userId="9c3e690f-41c2-4235-95ef-4b3529d5ed3d" providerId="ADAL" clId="{1A4B7620-3607-4B80-AEC5-F7666A85AF6F}" dt="2023-11-26T21:13:49.548" v="2568" actId="14100"/>
          <ac:grpSpMkLst>
            <pc:docMk/>
            <pc:sldMk cId="148401438" sldId="322"/>
            <ac:grpSpMk id="9" creationId="{65623FE6-76B4-C035-EC2C-D7F9090FA126}"/>
          </ac:grpSpMkLst>
        </pc:grpChg>
        <pc:grpChg chg="mod">
          <ac:chgData name="Van Ryckeghem Jurgen" userId="9c3e690f-41c2-4235-95ef-4b3529d5ed3d" providerId="ADAL" clId="{1A4B7620-3607-4B80-AEC5-F7666A85AF6F}" dt="2023-11-26T21:13:46.268" v="2567" actId="1076"/>
          <ac:grpSpMkLst>
            <pc:docMk/>
            <pc:sldMk cId="148401438" sldId="322"/>
            <ac:grpSpMk id="10" creationId="{1AE4693D-B74D-860A-3104-8F973AD12627}"/>
          </ac:grpSpMkLst>
        </pc:grpChg>
        <pc:grpChg chg="mod">
          <ac:chgData name="Van Ryckeghem Jurgen" userId="9c3e690f-41c2-4235-95ef-4b3529d5ed3d" providerId="ADAL" clId="{1A4B7620-3607-4B80-AEC5-F7666A85AF6F}" dt="2023-11-26T21:13:46.268" v="2567" actId="1076"/>
          <ac:grpSpMkLst>
            <pc:docMk/>
            <pc:sldMk cId="148401438" sldId="322"/>
            <ac:grpSpMk id="12" creationId="{429B1C9C-90FE-7768-DDE2-EF47D4C0A0D2}"/>
          </ac:grpSpMkLst>
        </pc:grpChg>
        <pc:grpChg chg="mod">
          <ac:chgData name="Van Ryckeghem Jurgen" userId="9c3e690f-41c2-4235-95ef-4b3529d5ed3d" providerId="ADAL" clId="{1A4B7620-3607-4B80-AEC5-F7666A85AF6F}" dt="2023-11-26T21:13:46.268" v="2567" actId="1076"/>
          <ac:grpSpMkLst>
            <pc:docMk/>
            <pc:sldMk cId="148401438" sldId="322"/>
            <ac:grpSpMk id="18" creationId="{564CCEFE-34B9-0A8F-D5D9-12525D916B4E}"/>
          </ac:grpSpMkLst>
        </pc:grpChg>
        <pc:picChg chg="add del mod">
          <ac:chgData name="Van Ryckeghem Jurgen" userId="9c3e690f-41c2-4235-95ef-4b3529d5ed3d" providerId="ADAL" clId="{1A4B7620-3607-4B80-AEC5-F7666A85AF6F}" dt="2023-11-26T21:11:11.811" v="2553" actId="478"/>
          <ac:picMkLst>
            <pc:docMk/>
            <pc:sldMk cId="148401438" sldId="322"/>
            <ac:picMk id="6" creationId="{05C01B3A-00AE-C1C5-B4AD-EA5E0BDA7E0F}"/>
          </ac:picMkLst>
        </pc:picChg>
        <pc:picChg chg="add del mod">
          <ac:chgData name="Van Ryckeghem Jurgen" userId="9c3e690f-41c2-4235-95ef-4b3529d5ed3d" providerId="ADAL" clId="{1A4B7620-3607-4B80-AEC5-F7666A85AF6F}" dt="2023-11-26T21:11:11.811" v="2553" actId="478"/>
          <ac:picMkLst>
            <pc:docMk/>
            <pc:sldMk cId="148401438" sldId="322"/>
            <ac:picMk id="7" creationId="{056A059A-A8CA-5D65-86A2-4E1BF7505B76}"/>
          </ac:picMkLst>
        </pc:picChg>
        <pc:picChg chg="add del mod">
          <ac:chgData name="Van Ryckeghem Jurgen" userId="9c3e690f-41c2-4235-95ef-4b3529d5ed3d" providerId="ADAL" clId="{1A4B7620-3607-4B80-AEC5-F7666A85AF6F}" dt="2023-11-26T21:11:11.811" v="2553" actId="478"/>
          <ac:picMkLst>
            <pc:docMk/>
            <pc:sldMk cId="148401438" sldId="322"/>
            <ac:picMk id="8" creationId="{89FEBDCB-629D-B445-10DF-9237A960365C}"/>
          </ac:picMkLst>
        </pc:picChg>
        <pc:picChg chg="add mod">
          <ac:chgData name="Van Ryckeghem Jurgen" userId="9c3e690f-41c2-4235-95ef-4b3529d5ed3d" providerId="ADAL" clId="{1A4B7620-3607-4B80-AEC5-F7666A85AF6F}" dt="2023-11-26T21:13:59.668" v="2575" actId="14100"/>
          <ac:picMkLst>
            <pc:docMk/>
            <pc:sldMk cId="148401438" sldId="322"/>
            <ac:picMk id="26" creationId="{AEECF7E9-6FD2-7E06-0C1E-FDE58DD9EB05}"/>
          </ac:picMkLst>
        </pc:picChg>
        <pc:picChg chg="add mod">
          <ac:chgData name="Van Ryckeghem Jurgen" userId="9c3e690f-41c2-4235-95ef-4b3529d5ed3d" providerId="ADAL" clId="{1A4B7620-3607-4B80-AEC5-F7666A85AF6F}" dt="2023-11-26T21:14:02.188" v="2577" actId="1076"/>
          <ac:picMkLst>
            <pc:docMk/>
            <pc:sldMk cId="148401438" sldId="322"/>
            <ac:picMk id="27" creationId="{336C974C-8484-3FED-3225-77596EAC787B}"/>
          </ac:picMkLst>
        </pc:picChg>
        <pc:picChg chg="del">
          <ac:chgData name="Van Ryckeghem Jurgen" userId="9c3e690f-41c2-4235-95ef-4b3529d5ed3d" providerId="ADAL" clId="{1A4B7620-3607-4B80-AEC5-F7666A85AF6F}" dt="2023-11-26T21:11:17.236" v="2556" actId="478"/>
          <ac:picMkLst>
            <pc:docMk/>
            <pc:sldMk cId="148401438" sldId="322"/>
            <ac:picMk id="33" creationId="{E9A850D1-D72C-8DF8-28EF-325BC9427B05}"/>
          </ac:picMkLst>
        </pc:picChg>
        <pc:picChg chg="del">
          <ac:chgData name="Van Ryckeghem Jurgen" userId="9c3e690f-41c2-4235-95ef-4b3529d5ed3d" providerId="ADAL" clId="{1A4B7620-3607-4B80-AEC5-F7666A85AF6F}" dt="2023-11-26T21:11:14.450" v="2555" actId="478"/>
          <ac:picMkLst>
            <pc:docMk/>
            <pc:sldMk cId="148401438" sldId="322"/>
            <ac:picMk id="35" creationId="{B58CDBDB-BD42-E543-588E-FBDBD0D2714A}"/>
          </ac:picMkLst>
        </pc:picChg>
        <pc:picChg chg="del">
          <ac:chgData name="Van Ryckeghem Jurgen" userId="9c3e690f-41c2-4235-95ef-4b3529d5ed3d" providerId="ADAL" clId="{1A4B7620-3607-4B80-AEC5-F7666A85AF6F}" dt="2023-11-26T21:12:55.898" v="2557" actId="478"/>
          <ac:picMkLst>
            <pc:docMk/>
            <pc:sldMk cId="148401438" sldId="322"/>
            <ac:picMk id="37" creationId="{A0A0C38E-FF75-414D-F2EB-3404AABA8153}"/>
          </ac:picMkLst>
        </pc:picChg>
        <pc:picChg chg="del">
          <ac:chgData name="Van Ryckeghem Jurgen" userId="9c3e690f-41c2-4235-95ef-4b3529d5ed3d" providerId="ADAL" clId="{1A4B7620-3607-4B80-AEC5-F7666A85AF6F}" dt="2023-11-26T21:11:17.236" v="2556" actId="478"/>
          <ac:picMkLst>
            <pc:docMk/>
            <pc:sldMk cId="148401438" sldId="322"/>
            <ac:picMk id="40" creationId="{E011F0DE-69CE-E525-E0F5-DCD548465564}"/>
          </ac:picMkLst>
        </pc:picChg>
        <pc:cxnChg chg="mod">
          <ac:chgData name="Van Ryckeghem Jurgen" userId="9c3e690f-41c2-4235-95ef-4b3529d5ed3d" providerId="ADAL" clId="{1A4B7620-3607-4B80-AEC5-F7666A85AF6F}" dt="2023-11-26T21:13:46.268" v="2567" actId="1076"/>
          <ac:cxnSpMkLst>
            <pc:docMk/>
            <pc:sldMk cId="148401438" sldId="322"/>
            <ac:cxnSpMk id="15" creationId="{09306C3F-3B9D-1644-D8E2-97F16151B692}"/>
          </ac:cxnSpMkLst>
        </pc:cxnChg>
        <pc:cxnChg chg="mod">
          <ac:chgData name="Van Ryckeghem Jurgen" userId="9c3e690f-41c2-4235-95ef-4b3529d5ed3d" providerId="ADAL" clId="{1A4B7620-3607-4B80-AEC5-F7666A85AF6F}" dt="2023-11-26T21:13:46.268" v="2567" actId="1076"/>
          <ac:cxnSpMkLst>
            <pc:docMk/>
            <pc:sldMk cId="148401438" sldId="322"/>
            <ac:cxnSpMk id="16" creationId="{174477ED-FBD4-8DB9-CBEE-FD36C16646E6}"/>
          </ac:cxnSpMkLst>
        </pc:cxnChg>
        <pc:cxnChg chg="mod">
          <ac:chgData name="Van Ryckeghem Jurgen" userId="9c3e690f-41c2-4235-95ef-4b3529d5ed3d" providerId="ADAL" clId="{1A4B7620-3607-4B80-AEC5-F7666A85AF6F}" dt="2023-11-26T21:13:46.268" v="2567" actId="1076"/>
          <ac:cxnSpMkLst>
            <pc:docMk/>
            <pc:sldMk cId="148401438" sldId="322"/>
            <ac:cxnSpMk id="17" creationId="{E591A017-25B7-898A-FF61-7AFC1C259959}"/>
          </ac:cxnSpMkLst>
        </pc:cxnChg>
        <pc:cxnChg chg="mod">
          <ac:chgData name="Van Ryckeghem Jurgen" userId="9c3e690f-41c2-4235-95ef-4b3529d5ed3d" providerId="ADAL" clId="{1A4B7620-3607-4B80-AEC5-F7666A85AF6F}" dt="2023-11-26T21:13:46.268" v="2567" actId="1076"/>
          <ac:cxnSpMkLst>
            <pc:docMk/>
            <pc:sldMk cId="148401438" sldId="322"/>
            <ac:cxnSpMk id="22" creationId="{4856BE57-A608-73AA-9E77-43096CD4E391}"/>
          </ac:cxnSpMkLst>
        </pc:cxnChg>
      </pc:sldChg>
      <pc:sldChg chg="addSp delSp modSp add mod">
        <pc:chgData name="Van Ryckeghem Jurgen" userId="9c3e690f-41c2-4235-95ef-4b3529d5ed3d" providerId="ADAL" clId="{1A4B7620-3607-4B80-AEC5-F7666A85AF6F}" dt="2023-11-26T21:35:12.290" v="2599" actId="255"/>
        <pc:sldMkLst>
          <pc:docMk/>
          <pc:sldMk cId="3089073092" sldId="323"/>
        </pc:sldMkLst>
        <pc:spChg chg="mod">
          <ac:chgData name="Van Ryckeghem Jurgen" userId="9c3e690f-41c2-4235-95ef-4b3529d5ed3d" providerId="ADAL" clId="{1A4B7620-3607-4B80-AEC5-F7666A85AF6F}" dt="2023-11-26T21:35:12.290" v="2599" actId="255"/>
          <ac:spMkLst>
            <pc:docMk/>
            <pc:sldMk cId="3089073092" sldId="323"/>
            <ac:spMk id="2" creationId="{7347230C-1131-CF15-2751-76C52A4451F8}"/>
          </ac:spMkLst>
        </pc:spChg>
        <pc:grpChg chg="del">
          <ac:chgData name="Van Ryckeghem Jurgen" userId="9c3e690f-41c2-4235-95ef-4b3529d5ed3d" providerId="ADAL" clId="{1A4B7620-3607-4B80-AEC5-F7666A85AF6F}" dt="2023-11-26T21:34:27.407" v="2586" actId="478"/>
          <ac:grpSpMkLst>
            <pc:docMk/>
            <pc:sldMk cId="3089073092" sldId="323"/>
            <ac:grpSpMk id="9" creationId="{65623FE6-76B4-C035-EC2C-D7F9090FA126}"/>
          </ac:grpSpMkLst>
        </pc:grpChg>
        <pc:picChg chg="add mod">
          <ac:chgData name="Van Ryckeghem Jurgen" userId="9c3e690f-41c2-4235-95ef-4b3529d5ed3d" providerId="ADAL" clId="{1A4B7620-3607-4B80-AEC5-F7666A85AF6F}" dt="2023-11-26T21:34:40.828" v="2590" actId="1076"/>
          <ac:picMkLst>
            <pc:docMk/>
            <pc:sldMk cId="3089073092" sldId="323"/>
            <ac:picMk id="6" creationId="{8FA3FBBA-5A26-0FD7-A813-0E316DECFFE4}"/>
          </ac:picMkLst>
        </pc:picChg>
        <pc:picChg chg="add mod">
          <ac:chgData name="Van Ryckeghem Jurgen" userId="9c3e690f-41c2-4235-95ef-4b3529d5ed3d" providerId="ADAL" clId="{1A4B7620-3607-4B80-AEC5-F7666A85AF6F}" dt="2023-11-26T21:34:36.017" v="2588" actId="1076"/>
          <ac:picMkLst>
            <pc:docMk/>
            <pc:sldMk cId="3089073092" sldId="323"/>
            <ac:picMk id="7" creationId="{1EF674D8-DAAE-FCCA-8EE8-F682CCC56783}"/>
          </ac:picMkLst>
        </pc:picChg>
        <pc:picChg chg="add mod">
          <ac:chgData name="Van Ryckeghem Jurgen" userId="9c3e690f-41c2-4235-95ef-4b3529d5ed3d" providerId="ADAL" clId="{1A4B7620-3607-4B80-AEC5-F7666A85AF6F}" dt="2023-11-26T21:34:36.017" v="2588" actId="1076"/>
          <ac:picMkLst>
            <pc:docMk/>
            <pc:sldMk cId="3089073092" sldId="323"/>
            <ac:picMk id="8" creationId="{4CF46289-AABC-1063-479C-6B478F772052}"/>
          </ac:picMkLst>
        </pc:picChg>
        <pc:picChg chg="del">
          <ac:chgData name="Van Ryckeghem Jurgen" userId="9c3e690f-41c2-4235-95ef-4b3529d5ed3d" providerId="ADAL" clId="{1A4B7620-3607-4B80-AEC5-F7666A85AF6F}" dt="2023-11-26T21:34:27.407" v="2586" actId="478"/>
          <ac:picMkLst>
            <pc:docMk/>
            <pc:sldMk cId="3089073092" sldId="323"/>
            <ac:picMk id="26" creationId="{AEECF7E9-6FD2-7E06-0C1E-FDE58DD9EB05}"/>
          </ac:picMkLst>
        </pc:picChg>
        <pc:picChg chg="del">
          <ac:chgData name="Van Ryckeghem Jurgen" userId="9c3e690f-41c2-4235-95ef-4b3529d5ed3d" providerId="ADAL" clId="{1A4B7620-3607-4B80-AEC5-F7666A85AF6F}" dt="2023-11-26T21:34:27.407" v="2586" actId="478"/>
          <ac:picMkLst>
            <pc:docMk/>
            <pc:sldMk cId="3089073092" sldId="323"/>
            <ac:picMk id="27" creationId="{336C974C-8484-3FED-3225-77596EAC787B}"/>
          </ac:picMkLst>
        </pc:picChg>
      </pc:sldChg>
      <pc:sldChg chg="addSp delSp modSp add mod">
        <pc:chgData name="Van Ryckeghem Jurgen" userId="9c3e690f-41c2-4235-95ef-4b3529d5ed3d" providerId="ADAL" clId="{1A4B7620-3607-4B80-AEC5-F7666A85AF6F}" dt="2023-11-26T21:40:44.237" v="2665" actId="403"/>
        <pc:sldMkLst>
          <pc:docMk/>
          <pc:sldMk cId="269456156" sldId="324"/>
        </pc:sldMkLst>
        <pc:spChg chg="mod">
          <ac:chgData name="Van Ryckeghem Jurgen" userId="9c3e690f-41c2-4235-95ef-4b3529d5ed3d" providerId="ADAL" clId="{1A4B7620-3607-4B80-AEC5-F7666A85AF6F}" dt="2023-11-26T21:40:03.190" v="2650" actId="6549"/>
          <ac:spMkLst>
            <pc:docMk/>
            <pc:sldMk cId="269456156" sldId="324"/>
            <ac:spMk id="2" creationId="{7347230C-1131-CF15-2751-76C52A4451F8}"/>
          </ac:spMkLst>
        </pc:spChg>
        <pc:spChg chg="add del mod">
          <ac:chgData name="Van Ryckeghem Jurgen" userId="9c3e690f-41c2-4235-95ef-4b3529d5ed3d" providerId="ADAL" clId="{1A4B7620-3607-4B80-AEC5-F7666A85AF6F}" dt="2023-11-26T21:40:18.845" v="2653"/>
          <ac:spMkLst>
            <pc:docMk/>
            <pc:sldMk cId="269456156" sldId="324"/>
            <ac:spMk id="6" creationId="{7CA0AA38-86A3-0740-9978-A179850A6175}"/>
          </ac:spMkLst>
        </pc:spChg>
        <pc:spChg chg="mod">
          <ac:chgData name="Van Ryckeghem Jurgen" userId="9c3e690f-41c2-4235-95ef-4b3529d5ed3d" providerId="ADAL" clId="{1A4B7620-3607-4B80-AEC5-F7666A85AF6F}" dt="2023-11-26T21:39:46.901" v="2648" actId="403"/>
          <ac:spMkLst>
            <pc:docMk/>
            <pc:sldMk cId="269456156" sldId="324"/>
            <ac:spMk id="17" creationId="{DE136566-6DEA-7A42-4E8F-1DD7D960EA7A}"/>
          </ac:spMkLst>
        </pc:spChg>
        <pc:spChg chg="mod">
          <ac:chgData name="Van Ryckeghem Jurgen" userId="9c3e690f-41c2-4235-95ef-4b3529d5ed3d" providerId="ADAL" clId="{1A4B7620-3607-4B80-AEC5-F7666A85AF6F}" dt="2023-11-26T21:39:46.901" v="2648" actId="403"/>
          <ac:spMkLst>
            <pc:docMk/>
            <pc:sldMk cId="269456156" sldId="324"/>
            <ac:spMk id="18" creationId="{653BB235-2A19-F088-3019-05C2923D234F}"/>
          </ac:spMkLst>
        </pc:spChg>
        <pc:spChg chg="mod">
          <ac:chgData name="Van Ryckeghem Jurgen" userId="9c3e690f-41c2-4235-95ef-4b3529d5ed3d" providerId="ADAL" clId="{1A4B7620-3607-4B80-AEC5-F7666A85AF6F}" dt="2023-11-26T21:39:46.901" v="2648" actId="403"/>
          <ac:spMkLst>
            <pc:docMk/>
            <pc:sldMk cId="269456156" sldId="324"/>
            <ac:spMk id="19" creationId="{00C56D0C-BD19-0BB3-20A0-AE33CAB9F86A}"/>
          </ac:spMkLst>
        </pc:spChg>
        <pc:spChg chg="mod">
          <ac:chgData name="Van Ryckeghem Jurgen" userId="9c3e690f-41c2-4235-95ef-4b3529d5ed3d" providerId="ADAL" clId="{1A4B7620-3607-4B80-AEC5-F7666A85AF6F}" dt="2023-11-26T21:39:46.901" v="2648" actId="403"/>
          <ac:spMkLst>
            <pc:docMk/>
            <pc:sldMk cId="269456156" sldId="324"/>
            <ac:spMk id="21" creationId="{1381DC19-7A95-109F-C804-B35E03F4C0C1}"/>
          </ac:spMkLst>
        </pc:spChg>
        <pc:spChg chg="mod">
          <ac:chgData name="Van Ryckeghem Jurgen" userId="9c3e690f-41c2-4235-95ef-4b3529d5ed3d" providerId="ADAL" clId="{1A4B7620-3607-4B80-AEC5-F7666A85AF6F}" dt="2023-11-26T21:39:46.901" v="2648" actId="403"/>
          <ac:spMkLst>
            <pc:docMk/>
            <pc:sldMk cId="269456156" sldId="324"/>
            <ac:spMk id="22" creationId="{884F4D69-0FCE-A317-D237-06AAB42053DD}"/>
          </ac:spMkLst>
        </pc:spChg>
        <pc:spChg chg="mod">
          <ac:chgData name="Van Ryckeghem Jurgen" userId="9c3e690f-41c2-4235-95ef-4b3529d5ed3d" providerId="ADAL" clId="{1A4B7620-3607-4B80-AEC5-F7666A85AF6F}" dt="2023-11-26T21:39:46.901" v="2648" actId="403"/>
          <ac:spMkLst>
            <pc:docMk/>
            <pc:sldMk cId="269456156" sldId="324"/>
            <ac:spMk id="24" creationId="{D690E200-718A-732B-9015-77306BA4F756}"/>
          </ac:spMkLst>
        </pc:spChg>
        <pc:spChg chg="mod">
          <ac:chgData name="Van Ryckeghem Jurgen" userId="9c3e690f-41c2-4235-95ef-4b3529d5ed3d" providerId="ADAL" clId="{1A4B7620-3607-4B80-AEC5-F7666A85AF6F}" dt="2023-11-26T21:39:46.901" v="2648" actId="403"/>
          <ac:spMkLst>
            <pc:docMk/>
            <pc:sldMk cId="269456156" sldId="324"/>
            <ac:spMk id="25" creationId="{0590553F-E6E4-D01D-3FA3-B56433B0FC7B}"/>
          </ac:spMkLst>
        </pc:spChg>
        <pc:spChg chg="mod">
          <ac:chgData name="Van Ryckeghem Jurgen" userId="9c3e690f-41c2-4235-95ef-4b3529d5ed3d" providerId="ADAL" clId="{1A4B7620-3607-4B80-AEC5-F7666A85AF6F}" dt="2023-11-26T21:39:46.901" v="2648" actId="403"/>
          <ac:spMkLst>
            <pc:docMk/>
            <pc:sldMk cId="269456156" sldId="324"/>
            <ac:spMk id="26" creationId="{B4D98800-DDEE-FDDC-4809-8088CC02C752}"/>
          </ac:spMkLst>
        </pc:spChg>
        <pc:spChg chg="mod">
          <ac:chgData name="Van Ryckeghem Jurgen" userId="9c3e690f-41c2-4235-95ef-4b3529d5ed3d" providerId="ADAL" clId="{1A4B7620-3607-4B80-AEC5-F7666A85AF6F}" dt="2023-11-26T21:39:46.901" v="2648" actId="403"/>
          <ac:spMkLst>
            <pc:docMk/>
            <pc:sldMk cId="269456156" sldId="324"/>
            <ac:spMk id="30" creationId="{3BE6F689-0CC0-F7B9-0FFF-F24457EC606A}"/>
          </ac:spMkLst>
        </pc:spChg>
        <pc:spChg chg="mod">
          <ac:chgData name="Van Ryckeghem Jurgen" userId="9c3e690f-41c2-4235-95ef-4b3529d5ed3d" providerId="ADAL" clId="{1A4B7620-3607-4B80-AEC5-F7666A85AF6F}" dt="2023-11-26T21:39:46.901" v="2648" actId="403"/>
          <ac:spMkLst>
            <pc:docMk/>
            <pc:sldMk cId="269456156" sldId="324"/>
            <ac:spMk id="31" creationId="{28E46A0D-53E9-EF13-6555-89950230B135}"/>
          </ac:spMkLst>
        </pc:spChg>
        <pc:spChg chg="mod">
          <ac:chgData name="Van Ryckeghem Jurgen" userId="9c3e690f-41c2-4235-95ef-4b3529d5ed3d" providerId="ADAL" clId="{1A4B7620-3607-4B80-AEC5-F7666A85AF6F}" dt="2023-11-26T21:40:17.288" v="2652"/>
          <ac:spMkLst>
            <pc:docMk/>
            <pc:sldMk cId="269456156" sldId="324"/>
            <ac:spMk id="43" creationId="{73E7FECE-2ED9-D921-AB0F-CEDDF07E5B23}"/>
          </ac:spMkLst>
        </pc:spChg>
        <pc:spChg chg="mod">
          <ac:chgData name="Van Ryckeghem Jurgen" userId="9c3e690f-41c2-4235-95ef-4b3529d5ed3d" providerId="ADAL" clId="{1A4B7620-3607-4B80-AEC5-F7666A85AF6F}" dt="2023-11-26T21:40:17.288" v="2652"/>
          <ac:spMkLst>
            <pc:docMk/>
            <pc:sldMk cId="269456156" sldId="324"/>
            <ac:spMk id="44" creationId="{DA833678-71BD-45AB-5B46-F0075EB1A51E}"/>
          </ac:spMkLst>
        </pc:spChg>
        <pc:spChg chg="mod">
          <ac:chgData name="Van Ryckeghem Jurgen" userId="9c3e690f-41c2-4235-95ef-4b3529d5ed3d" providerId="ADAL" clId="{1A4B7620-3607-4B80-AEC5-F7666A85AF6F}" dt="2023-11-26T21:40:17.288" v="2652"/>
          <ac:spMkLst>
            <pc:docMk/>
            <pc:sldMk cId="269456156" sldId="324"/>
            <ac:spMk id="46" creationId="{6F60F59B-DE8C-066C-096A-58672224D5D6}"/>
          </ac:spMkLst>
        </pc:spChg>
        <pc:spChg chg="mod">
          <ac:chgData name="Van Ryckeghem Jurgen" userId="9c3e690f-41c2-4235-95ef-4b3529d5ed3d" providerId="ADAL" clId="{1A4B7620-3607-4B80-AEC5-F7666A85AF6F}" dt="2023-11-26T21:40:17.288" v="2652"/>
          <ac:spMkLst>
            <pc:docMk/>
            <pc:sldMk cId="269456156" sldId="324"/>
            <ac:spMk id="47" creationId="{27149B09-E8DA-52E7-9D73-900A63C48363}"/>
          </ac:spMkLst>
        </pc:spChg>
        <pc:spChg chg="mod">
          <ac:chgData name="Van Ryckeghem Jurgen" userId="9c3e690f-41c2-4235-95ef-4b3529d5ed3d" providerId="ADAL" clId="{1A4B7620-3607-4B80-AEC5-F7666A85AF6F}" dt="2023-11-26T21:40:17.288" v="2652"/>
          <ac:spMkLst>
            <pc:docMk/>
            <pc:sldMk cId="269456156" sldId="324"/>
            <ac:spMk id="49" creationId="{324ECCA7-E84A-FA5A-8800-4DEBFF4A0598}"/>
          </ac:spMkLst>
        </pc:spChg>
        <pc:spChg chg="mod">
          <ac:chgData name="Van Ryckeghem Jurgen" userId="9c3e690f-41c2-4235-95ef-4b3529d5ed3d" providerId="ADAL" clId="{1A4B7620-3607-4B80-AEC5-F7666A85AF6F}" dt="2023-11-26T21:40:17.288" v="2652"/>
          <ac:spMkLst>
            <pc:docMk/>
            <pc:sldMk cId="269456156" sldId="324"/>
            <ac:spMk id="53" creationId="{06DBB62E-6FDC-5711-BA5E-9B0984D51A05}"/>
          </ac:spMkLst>
        </pc:spChg>
        <pc:spChg chg="mod">
          <ac:chgData name="Van Ryckeghem Jurgen" userId="9c3e690f-41c2-4235-95ef-4b3529d5ed3d" providerId="ADAL" clId="{1A4B7620-3607-4B80-AEC5-F7666A85AF6F}" dt="2023-11-26T21:40:44.237" v="2665" actId="403"/>
          <ac:spMkLst>
            <pc:docMk/>
            <pc:sldMk cId="269456156" sldId="324"/>
            <ac:spMk id="67" creationId="{B889E3E1-C854-1BC6-DF3B-9ED372BCB668}"/>
          </ac:spMkLst>
        </pc:spChg>
        <pc:spChg chg="mod">
          <ac:chgData name="Van Ryckeghem Jurgen" userId="9c3e690f-41c2-4235-95ef-4b3529d5ed3d" providerId="ADAL" clId="{1A4B7620-3607-4B80-AEC5-F7666A85AF6F}" dt="2023-11-26T21:40:44.237" v="2665" actId="403"/>
          <ac:spMkLst>
            <pc:docMk/>
            <pc:sldMk cId="269456156" sldId="324"/>
            <ac:spMk id="68" creationId="{97E62D46-96CF-0B60-5372-225C46D30083}"/>
          </ac:spMkLst>
        </pc:spChg>
        <pc:spChg chg="mod">
          <ac:chgData name="Van Ryckeghem Jurgen" userId="9c3e690f-41c2-4235-95ef-4b3529d5ed3d" providerId="ADAL" clId="{1A4B7620-3607-4B80-AEC5-F7666A85AF6F}" dt="2023-11-26T21:40:44.237" v="2665" actId="403"/>
          <ac:spMkLst>
            <pc:docMk/>
            <pc:sldMk cId="269456156" sldId="324"/>
            <ac:spMk id="70" creationId="{5FA8D843-69EE-DABB-4A8A-393D1B83D92B}"/>
          </ac:spMkLst>
        </pc:spChg>
        <pc:spChg chg="mod">
          <ac:chgData name="Van Ryckeghem Jurgen" userId="9c3e690f-41c2-4235-95ef-4b3529d5ed3d" providerId="ADAL" clId="{1A4B7620-3607-4B80-AEC5-F7666A85AF6F}" dt="2023-11-26T21:40:44.237" v="2665" actId="403"/>
          <ac:spMkLst>
            <pc:docMk/>
            <pc:sldMk cId="269456156" sldId="324"/>
            <ac:spMk id="71" creationId="{2E4FDF76-6B8A-A188-8226-8344BFD2CE05}"/>
          </ac:spMkLst>
        </pc:spChg>
        <pc:spChg chg="mod">
          <ac:chgData name="Van Ryckeghem Jurgen" userId="9c3e690f-41c2-4235-95ef-4b3529d5ed3d" providerId="ADAL" clId="{1A4B7620-3607-4B80-AEC5-F7666A85AF6F}" dt="2023-11-26T21:40:44.237" v="2665" actId="403"/>
          <ac:spMkLst>
            <pc:docMk/>
            <pc:sldMk cId="269456156" sldId="324"/>
            <ac:spMk id="73" creationId="{51AE1461-9599-25E2-65C7-2BCA8D00B48B}"/>
          </ac:spMkLst>
        </pc:spChg>
        <pc:spChg chg="mod">
          <ac:chgData name="Van Ryckeghem Jurgen" userId="9c3e690f-41c2-4235-95ef-4b3529d5ed3d" providerId="ADAL" clId="{1A4B7620-3607-4B80-AEC5-F7666A85AF6F}" dt="2023-11-26T21:40:44.237" v="2665" actId="403"/>
          <ac:spMkLst>
            <pc:docMk/>
            <pc:sldMk cId="269456156" sldId="324"/>
            <ac:spMk id="77" creationId="{C3FBC2A6-D8BB-6ABA-2D7F-0EA922537118}"/>
          </ac:spMkLst>
        </pc:spChg>
        <pc:grpChg chg="add del mod">
          <ac:chgData name="Van Ryckeghem Jurgen" userId="9c3e690f-41c2-4235-95ef-4b3529d5ed3d" providerId="ADAL" clId="{1A4B7620-3607-4B80-AEC5-F7666A85AF6F}" dt="2023-11-26T21:40:18.845" v="2653"/>
          <ac:grpSpMkLst>
            <pc:docMk/>
            <pc:sldMk cId="269456156" sldId="324"/>
            <ac:grpSpMk id="7" creationId="{0EBB2C9A-3331-FF94-39C0-10C6651B4021}"/>
          </ac:grpSpMkLst>
        </pc:grpChg>
        <pc:grpChg chg="del mod">
          <ac:chgData name="Van Ryckeghem Jurgen" userId="9c3e690f-41c2-4235-95ef-4b3529d5ed3d" providerId="ADAL" clId="{1A4B7620-3607-4B80-AEC5-F7666A85AF6F}" dt="2023-11-26T21:40:06.837" v="2651" actId="478"/>
          <ac:grpSpMkLst>
            <pc:docMk/>
            <pc:sldMk cId="269456156" sldId="324"/>
            <ac:grpSpMk id="9" creationId="{447EA4C0-E73B-403A-475C-E1CCCD770C03}"/>
          </ac:grpSpMkLst>
        </pc:grpChg>
        <pc:grpChg chg="mod">
          <ac:chgData name="Van Ryckeghem Jurgen" userId="9c3e690f-41c2-4235-95ef-4b3529d5ed3d" providerId="ADAL" clId="{1A4B7620-3607-4B80-AEC5-F7666A85AF6F}" dt="2023-11-26T21:40:17.288" v="2652"/>
          <ac:grpSpMkLst>
            <pc:docMk/>
            <pc:sldMk cId="269456156" sldId="324"/>
            <ac:grpSpMk id="33" creationId="{CAC8D020-A62B-D675-6EF8-48146B73AA24}"/>
          </ac:grpSpMkLst>
        </pc:grpChg>
        <pc:grpChg chg="mod">
          <ac:chgData name="Van Ryckeghem Jurgen" userId="9c3e690f-41c2-4235-95ef-4b3529d5ed3d" providerId="ADAL" clId="{1A4B7620-3607-4B80-AEC5-F7666A85AF6F}" dt="2023-11-26T21:40:17.288" v="2652"/>
          <ac:grpSpMkLst>
            <pc:docMk/>
            <pc:sldMk cId="269456156" sldId="324"/>
            <ac:grpSpMk id="34" creationId="{9ED9C078-9FB2-60E5-6247-6BD45D82860F}"/>
          </ac:grpSpMkLst>
        </pc:grpChg>
        <pc:grpChg chg="mod">
          <ac:chgData name="Van Ryckeghem Jurgen" userId="9c3e690f-41c2-4235-95ef-4b3529d5ed3d" providerId="ADAL" clId="{1A4B7620-3607-4B80-AEC5-F7666A85AF6F}" dt="2023-11-26T21:40:17.288" v="2652"/>
          <ac:grpSpMkLst>
            <pc:docMk/>
            <pc:sldMk cId="269456156" sldId="324"/>
            <ac:grpSpMk id="35" creationId="{23F5E646-2A53-18F9-FCA1-D3FA2A12CA07}"/>
          </ac:grpSpMkLst>
        </pc:grpChg>
        <pc:grpChg chg="mod">
          <ac:chgData name="Van Ryckeghem Jurgen" userId="9c3e690f-41c2-4235-95ef-4b3529d5ed3d" providerId="ADAL" clId="{1A4B7620-3607-4B80-AEC5-F7666A85AF6F}" dt="2023-11-26T21:40:17.288" v="2652"/>
          <ac:grpSpMkLst>
            <pc:docMk/>
            <pc:sldMk cId="269456156" sldId="324"/>
            <ac:grpSpMk id="42" creationId="{299E5A28-ADE1-609A-5F0D-3237AF701752}"/>
          </ac:grpSpMkLst>
        </pc:grpChg>
        <pc:grpChg chg="mod">
          <ac:chgData name="Van Ryckeghem Jurgen" userId="9c3e690f-41c2-4235-95ef-4b3529d5ed3d" providerId="ADAL" clId="{1A4B7620-3607-4B80-AEC5-F7666A85AF6F}" dt="2023-11-26T21:40:17.288" v="2652"/>
          <ac:grpSpMkLst>
            <pc:docMk/>
            <pc:sldMk cId="269456156" sldId="324"/>
            <ac:grpSpMk id="45" creationId="{68A902FB-39DE-6A4A-E2E9-10CB70DDF2F7}"/>
          </ac:grpSpMkLst>
        </pc:grpChg>
        <pc:grpChg chg="mod">
          <ac:chgData name="Van Ryckeghem Jurgen" userId="9c3e690f-41c2-4235-95ef-4b3529d5ed3d" providerId="ADAL" clId="{1A4B7620-3607-4B80-AEC5-F7666A85AF6F}" dt="2023-11-26T21:40:17.288" v="2652"/>
          <ac:grpSpMkLst>
            <pc:docMk/>
            <pc:sldMk cId="269456156" sldId="324"/>
            <ac:grpSpMk id="48" creationId="{17D9DFFA-ACBC-0F3A-5CC6-9A3D12F333E4}"/>
          </ac:grpSpMkLst>
        </pc:grpChg>
        <pc:grpChg chg="add mod">
          <ac:chgData name="Van Ryckeghem Jurgen" userId="9c3e690f-41c2-4235-95ef-4b3529d5ed3d" providerId="ADAL" clId="{1A4B7620-3607-4B80-AEC5-F7666A85AF6F}" dt="2023-11-26T21:40:36.920" v="2658" actId="1076"/>
          <ac:grpSpMkLst>
            <pc:docMk/>
            <pc:sldMk cId="269456156" sldId="324"/>
            <ac:grpSpMk id="55" creationId="{1EB2CAD6-9C4A-C3EE-C1FD-2A32EFAC6727}"/>
          </ac:grpSpMkLst>
        </pc:grpChg>
        <pc:grpChg chg="mod">
          <ac:chgData name="Van Ryckeghem Jurgen" userId="9c3e690f-41c2-4235-95ef-4b3529d5ed3d" providerId="ADAL" clId="{1A4B7620-3607-4B80-AEC5-F7666A85AF6F}" dt="2023-11-26T21:40:27.749" v="2655" actId="1076"/>
          <ac:grpSpMkLst>
            <pc:docMk/>
            <pc:sldMk cId="269456156" sldId="324"/>
            <ac:grpSpMk id="57" creationId="{E69A500E-D3FE-9DE1-1BD6-E7EE1E353D7D}"/>
          </ac:grpSpMkLst>
        </pc:grpChg>
        <pc:grpChg chg="mod">
          <ac:chgData name="Van Ryckeghem Jurgen" userId="9c3e690f-41c2-4235-95ef-4b3529d5ed3d" providerId="ADAL" clId="{1A4B7620-3607-4B80-AEC5-F7666A85AF6F}" dt="2023-11-26T21:40:27.749" v="2655" actId="1076"/>
          <ac:grpSpMkLst>
            <pc:docMk/>
            <pc:sldMk cId="269456156" sldId="324"/>
            <ac:grpSpMk id="58" creationId="{9A570293-7392-701E-AEEC-9696AD59E3B0}"/>
          </ac:grpSpMkLst>
        </pc:grpChg>
        <pc:grpChg chg="mod">
          <ac:chgData name="Van Ryckeghem Jurgen" userId="9c3e690f-41c2-4235-95ef-4b3529d5ed3d" providerId="ADAL" clId="{1A4B7620-3607-4B80-AEC5-F7666A85AF6F}" dt="2023-11-26T21:40:27.749" v="2655" actId="1076"/>
          <ac:grpSpMkLst>
            <pc:docMk/>
            <pc:sldMk cId="269456156" sldId="324"/>
            <ac:grpSpMk id="59" creationId="{C4194C88-670E-F7A7-C9CC-056C1BEC4E9B}"/>
          </ac:grpSpMkLst>
        </pc:grpChg>
        <pc:grpChg chg="mod">
          <ac:chgData name="Van Ryckeghem Jurgen" userId="9c3e690f-41c2-4235-95ef-4b3529d5ed3d" providerId="ADAL" clId="{1A4B7620-3607-4B80-AEC5-F7666A85AF6F}" dt="2023-11-26T21:40:27.749" v="2655" actId="1076"/>
          <ac:grpSpMkLst>
            <pc:docMk/>
            <pc:sldMk cId="269456156" sldId="324"/>
            <ac:grpSpMk id="66" creationId="{310672F6-4414-69C9-A0F3-72CA0FA4C608}"/>
          </ac:grpSpMkLst>
        </pc:grpChg>
        <pc:grpChg chg="mod">
          <ac:chgData name="Van Ryckeghem Jurgen" userId="9c3e690f-41c2-4235-95ef-4b3529d5ed3d" providerId="ADAL" clId="{1A4B7620-3607-4B80-AEC5-F7666A85AF6F}" dt="2023-11-26T21:40:27.749" v="2655" actId="1076"/>
          <ac:grpSpMkLst>
            <pc:docMk/>
            <pc:sldMk cId="269456156" sldId="324"/>
            <ac:grpSpMk id="69" creationId="{89FE7EA7-9A7A-F365-FD66-1425720EE204}"/>
          </ac:grpSpMkLst>
        </pc:grpChg>
        <pc:grpChg chg="mod">
          <ac:chgData name="Van Ryckeghem Jurgen" userId="9c3e690f-41c2-4235-95ef-4b3529d5ed3d" providerId="ADAL" clId="{1A4B7620-3607-4B80-AEC5-F7666A85AF6F}" dt="2023-11-26T21:40:27.749" v="2655" actId="1076"/>
          <ac:grpSpMkLst>
            <pc:docMk/>
            <pc:sldMk cId="269456156" sldId="324"/>
            <ac:grpSpMk id="72" creationId="{446FD4E3-DE26-615D-F530-88AAC5F7523D}"/>
          </ac:grpSpMkLst>
        </pc:grpChg>
        <pc:picChg chg="del">
          <ac:chgData name="Van Ryckeghem Jurgen" userId="9c3e690f-41c2-4235-95ef-4b3529d5ed3d" providerId="ADAL" clId="{1A4B7620-3607-4B80-AEC5-F7666A85AF6F}" dt="2023-11-26T21:39:41.274" v="2646" actId="478"/>
          <ac:picMkLst>
            <pc:docMk/>
            <pc:sldMk cId="269456156" sldId="324"/>
            <ac:picMk id="8" creationId="{4E9C89F3-FD0C-0D59-8E73-2730487CD488}"/>
          </ac:picMkLst>
        </pc:picChg>
        <pc:picChg chg="add del mod">
          <ac:chgData name="Van Ryckeghem Jurgen" userId="9c3e690f-41c2-4235-95ef-4b3529d5ed3d" providerId="ADAL" clId="{1A4B7620-3607-4B80-AEC5-F7666A85AF6F}" dt="2023-11-26T21:40:18.845" v="2653"/>
          <ac:picMkLst>
            <pc:docMk/>
            <pc:sldMk cId="269456156" sldId="324"/>
            <ac:picMk id="54" creationId="{C8F8F731-D805-68D8-8AEC-7C6FE3BE93B9}"/>
          </ac:picMkLst>
        </pc:picChg>
        <pc:picChg chg="add mod">
          <ac:chgData name="Van Ryckeghem Jurgen" userId="9c3e690f-41c2-4235-95ef-4b3529d5ed3d" providerId="ADAL" clId="{1A4B7620-3607-4B80-AEC5-F7666A85AF6F}" dt="2023-11-26T21:40:30.387" v="2656" actId="14100"/>
          <ac:picMkLst>
            <pc:docMk/>
            <pc:sldMk cId="269456156" sldId="324"/>
            <ac:picMk id="78" creationId="{67F1D18B-95CF-54AB-F1B7-3B9447A7A0B8}"/>
          </ac:picMkLst>
        </pc:picChg>
        <pc:cxnChg chg="mod">
          <ac:chgData name="Van Ryckeghem Jurgen" userId="9c3e690f-41c2-4235-95ef-4b3529d5ed3d" providerId="ADAL" clId="{1A4B7620-3607-4B80-AEC5-F7666A85AF6F}" dt="2023-11-26T21:40:17.288" v="2652"/>
          <ac:cxnSpMkLst>
            <pc:docMk/>
            <pc:sldMk cId="269456156" sldId="324"/>
            <ac:cxnSpMk id="32" creationId="{17FB1C9C-1964-6DFA-11B9-AF373F866132}"/>
          </ac:cxnSpMkLst>
        </pc:cxnChg>
        <pc:cxnChg chg="mod">
          <ac:chgData name="Van Ryckeghem Jurgen" userId="9c3e690f-41c2-4235-95ef-4b3529d5ed3d" providerId="ADAL" clId="{1A4B7620-3607-4B80-AEC5-F7666A85AF6F}" dt="2023-11-26T21:40:17.288" v="2652"/>
          <ac:cxnSpMkLst>
            <pc:docMk/>
            <pc:sldMk cId="269456156" sldId="324"/>
            <ac:cxnSpMk id="36" creationId="{2A562B2C-387A-2B9E-88FF-1D684837F840}"/>
          </ac:cxnSpMkLst>
        </pc:cxnChg>
        <pc:cxnChg chg="mod">
          <ac:chgData name="Van Ryckeghem Jurgen" userId="9c3e690f-41c2-4235-95ef-4b3529d5ed3d" providerId="ADAL" clId="{1A4B7620-3607-4B80-AEC5-F7666A85AF6F}" dt="2023-11-26T21:40:17.288" v="2652"/>
          <ac:cxnSpMkLst>
            <pc:docMk/>
            <pc:sldMk cId="269456156" sldId="324"/>
            <ac:cxnSpMk id="37" creationId="{824B0E71-A2AA-CB64-5468-DA0C90CA3B13}"/>
          </ac:cxnSpMkLst>
        </pc:cxnChg>
        <pc:cxnChg chg="mod">
          <ac:chgData name="Van Ryckeghem Jurgen" userId="9c3e690f-41c2-4235-95ef-4b3529d5ed3d" providerId="ADAL" clId="{1A4B7620-3607-4B80-AEC5-F7666A85AF6F}" dt="2023-11-26T21:40:17.288" v="2652"/>
          <ac:cxnSpMkLst>
            <pc:docMk/>
            <pc:sldMk cId="269456156" sldId="324"/>
            <ac:cxnSpMk id="38" creationId="{DC1D4DCE-EDDF-9E6E-2E55-2B7571F9BDC0}"/>
          </ac:cxnSpMkLst>
        </pc:cxnChg>
        <pc:cxnChg chg="mod">
          <ac:chgData name="Van Ryckeghem Jurgen" userId="9c3e690f-41c2-4235-95ef-4b3529d5ed3d" providerId="ADAL" clId="{1A4B7620-3607-4B80-AEC5-F7666A85AF6F}" dt="2023-11-26T21:40:17.288" v="2652"/>
          <ac:cxnSpMkLst>
            <pc:docMk/>
            <pc:sldMk cId="269456156" sldId="324"/>
            <ac:cxnSpMk id="39" creationId="{CD187CD8-2667-9A1E-E656-82B9B6AC2C66}"/>
          </ac:cxnSpMkLst>
        </pc:cxnChg>
        <pc:cxnChg chg="mod">
          <ac:chgData name="Van Ryckeghem Jurgen" userId="9c3e690f-41c2-4235-95ef-4b3529d5ed3d" providerId="ADAL" clId="{1A4B7620-3607-4B80-AEC5-F7666A85AF6F}" dt="2023-11-26T21:40:17.288" v="2652"/>
          <ac:cxnSpMkLst>
            <pc:docMk/>
            <pc:sldMk cId="269456156" sldId="324"/>
            <ac:cxnSpMk id="40" creationId="{60899030-08EE-10EE-3CE5-633FF88424A8}"/>
          </ac:cxnSpMkLst>
        </pc:cxnChg>
        <pc:cxnChg chg="mod">
          <ac:chgData name="Van Ryckeghem Jurgen" userId="9c3e690f-41c2-4235-95ef-4b3529d5ed3d" providerId="ADAL" clId="{1A4B7620-3607-4B80-AEC5-F7666A85AF6F}" dt="2023-11-26T21:40:17.288" v="2652"/>
          <ac:cxnSpMkLst>
            <pc:docMk/>
            <pc:sldMk cId="269456156" sldId="324"/>
            <ac:cxnSpMk id="41" creationId="{596D01CF-F489-FA7D-82FE-253F48AE403A}"/>
          </ac:cxnSpMkLst>
        </pc:cxnChg>
        <pc:cxnChg chg="mod">
          <ac:chgData name="Van Ryckeghem Jurgen" userId="9c3e690f-41c2-4235-95ef-4b3529d5ed3d" providerId="ADAL" clId="{1A4B7620-3607-4B80-AEC5-F7666A85AF6F}" dt="2023-11-26T21:40:17.288" v="2652"/>
          <ac:cxnSpMkLst>
            <pc:docMk/>
            <pc:sldMk cId="269456156" sldId="324"/>
            <ac:cxnSpMk id="50" creationId="{A9C0EC41-9529-E894-4651-DD08F43BD44D}"/>
          </ac:cxnSpMkLst>
        </pc:cxnChg>
        <pc:cxnChg chg="mod">
          <ac:chgData name="Van Ryckeghem Jurgen" userId="9c3e690f-41c2-4235-95ef-4b3529d5ed3d" providerId="ADAL" clId="{1A4B7620-3607-4B80-AEC5-F7666A85AF6F}" dt="2023-11-26T21:40:17.288" v="2652"/>
          <ac:cxnSpMkLst>
            <pc:docMk/>
            <pc:sldMk cId="269456156" sldId="324"/>
            <ac:cxnSpMk id="51" creationId="{10101D5E-BEA8-561A-1933-207DEC8CE349}"/>
          </ac:cxnSpMkLst>
        </pc:cxnChg>
        <pc:cxnChg chg="mod">
          <ac:chgData name="Van Ryckeghem Jurgen" userId="9c3e690f-41c2-4235-95ef-4b3529d5ed3d" providerId="ADAL" clId="{1A4B7620-3607-4B80-AEC5-F7666A85AF6F}" dt="2023-11-26T21:40:17.288" v="2652"/>
          <ac:cxnSpMkLst>
            <pc:docMk/>
            <pc:sldMk cId="269456156" sldId="324"/>
            <ac:cxnSpMk id="52" creationId="{1FBB47CC-568F-F8C1-9BCE-67C07BEFE7DC}"/>
          </ac:cxnSpMkLst>
        </pc:cxnChg>
        <pc:cxnChg chg="mod">
          <ac:chgData name="Van Ryckeghem Jurgen" userId="9c3e690f-41c2-4235-95ef-4b3529d5ed3d" providerId="ADAL" clId="{1A4B7620-3607-4B80-AEC5-F7666A85AF6F}" dt="2023-11-26T21:40:27.749" v="2655" actId="1076"/>
          <ac:cxnSpMkLst>
            <pc:docMk/>
            <pc:sldMk cId="269456156" sldId="324"/>
            <ac:cxnSpMk id="56" creationId="{AB790D66-E5A8-1054-8232-717D7E4A01A3}"/>
          </ac:cxnSpMkLst>
        </pc:cxnChg>
        <pc:cxnChg chg="mod">
          <ac:chgData name="Van Ryckeghem Jurgen" userId="9c3e690f-41c2-4235-95ef-4b3529d5ed3d" providerId="ADAL" clId="{1A4B7620-3607-4B80-AEC5-F7666A85AF6F}" dt="2023-11-26T21:40:27.749" v="2655" actId="1076"/>
          <ac:cxnSpMkLst>
            <pc:docMk/>
            <pc:sldMk cId="269456156" sldId="324"/>
            <ac:cxnSpMk id="60" creationId="{B8824BDD-2233-0576-D8B1-701208409B06}"/>
          </ac:cxnSpMkLst>
        </pc:cxnChg>
        <pc:cxnChg chg="mod">
          <ac:chgData name="Van Ryckeghem Jurgen" userId="9c3e690f-41c2-4235-95ef-4b3529d5ed3d" providerId="ADAL" clId="{1A4B7620-3607-4B80-AEC5-F7666A85AF6F}" dt="2023-11-26T21:40:27.749" v="2655" actId="1076"/>
          <ac:cxnSpMkLst>
            <pc:docMk/>
            <pc:sldMk cId="269456156" sldId="324"/>
            <ac:cxnSpMk id="61" creationId="{6959211F-FBD9-3A09-480A-F43067537F1A}"/>
          </ac:cxnSpMkLst>
        </pc:cxnChg>
        <pc:cxnChg chg="mod">
          <ac:chgData name="Van Ryckeghem Jurgen" userId="9c3e690f-41c2-4235-95ef-4b3529d5ed3d" providerId="ADAL" clId="{1A4B7620-3607-4B80-AEC5-F7666A85AF6F}" dt="2023-11-26T21:40:27.749" v="2655" actId="1076"/>
          <ac:cxnSpMkLst>
            <pc:docMk/>
            <pc:sldMk cId="269456156" sldId="324"/>
            <ac:cxnSpMk id="62" creationId="{1FBB1DAC-F1C7-1510-5D92-E750CE86FFEF}"/>
          </ac:cxnSpMkLst>
        </pc:cxnChg>
        <pc:cxnChg chg="mod">
          <ac:chgData name="Van Ryckeghem Jurgen" userId="9c3e690f-41c2-4235-95ef-4b3529d5ed3d" providerId="ADAL" clId="{1A4B7620-3607-4B80-AEC5-F7666A85AF6F}" dt="2023-11-26T21:40:27.749" v="2655" actId="1076"/>
          <ac:cxnSpMkLst>
            <pc:docMk/>
            <pc:sldMk cId="269456156" sldId="324"/>
            <ac:cxnSpMk id="63" creationId="{E59EFA98-E529-C8C2-A686-DAE14968C37A}"/>
          </ac:cxnSpMkLst>
        </pc:cxnChg>
        <pc:cxnChg chg="mod">
          <ac:chgData name="Van Ryckeghem Jurgen" userId="9c3e690f-41c2-4235-95ef-4b3529d5ed3d" providerId="ADAL" clId="{1A4B7620-3607-4B80-AEC5-F7666A85AF6F}" dt="2023-11-26T21:40:27.749" v="2655" actId="1076"/>
          <ac:cxnSpMkLst>
            <pc:docMk/>
            <pc:sldMk cId="269456156" sldId="324"/>
            <ac:cxnSpMk id="64" creationId="{03F67797-1BDC-9A2B-100B-47704B8B9EE7}"/>
          </ac:cxnSpMkLst>
        </pc:cxnChg>
        <pc:cxnChg chg="mod">
          <ac:chgData name="Van Ryckeghem Jurgen" userId="9c3e690f-41c2-4235-95ef-4b3529d5ed3d" providerId="ADAL" clId="{1A4B7620-3607-4B80-AEC5-F7666A85AF6F}" dt="2023-11-26T21:40:27.749" v="2655" actId="1076"/>
          <ac:cxnSpMkLst>
            <pc:docMk/>
            <pc:sldMk cId="269456156" sldId="324"/>
            <ac:cxnSpMk id="65" creationId="{9617FEB5-849E-D66D-0698-327ADBE03232}"/>
          </ac:cxnSpMkLst>
        </pc:cxnChg>
        <pc:cxnChg chg="mod">
          <ac:chgData name="Van Ryckeghem Jurgen" userId="9c3e690f-41c2-4235-95ef-4b3529d5ed3d" providerId="ADAL" clId="{1A4B7620-3607-4B80-AEC5-F7666A85AF6F}" dt="2023-11-26T21:40:27.749" v="2655" actId="1076"/>
          <ac:cxnSpMkLst>
            <pc:docMk/>
            <pc:sldMk cId="269456156" sldId="324"/>
            <ac:cxnSpMk id="74" creationId="{56C9D7C2-1821-1E9A-D190-973E5CCC2791}"/>
          </ac:cxnSpMkLst>
        </pc:cxnChg>
        <pc:cxnChg chg="mod">
          <ac:chgData name="Van Ryckeghem Jurgen" userId="9c3e690f-41c2-4235-95ef-4b3529d5ed3d" providerId="ADAL" clId="{1A4B7620-3607-4B80-AEC5-F7666A85AF6F}" dt="2023-11-26T21:40:27.749" v="2655" actId="1076"/>
          <ac:cxnSpMkLst>
            <pc:docMk/>
            <pc:sldMk cId="269456156" sldId="324"/>
            <ac:cxnSpMk id="75" creationId="{F90E78E9-40E4-2324-9FAA-D55FD0CF3C05}"/>
          </ac:cxnSpMkLst>
        </pc:cxnChg>
        <pc:cxnChg chg="mod">
          <ac:chgData name="Van Ryckeghem Jurgen" userId="9c3e690f-41c2-4235-95ef-4b3529d5ed3d" providerId="ADAL" clId="{1A4B7620-3607-4B80-AEC5-F7666A85AF6F}" dt="2023-11-26T21:40:27.749" v="2655" actId="1076"/>
          <ac:cxnSpMkLst>
            <pc:docMk/>
            <pc:sldMk cId="269456156" sldId="324"/>
            <ac:cxnSpMk id="76" creationId="{609857DD-533E-B506-4C51-8475F882C1B4}"/>
          </ac:cxnSpMkLst>
        </pc:cxnChg>
      </pc:sldChg>
      <pc:sldChg chg="addSp delSp modSp add mod">
        <pc:chgData name="Van Ryckeghem Jurgen" userId="9c3e690f-41c2-4235-95ef-4b3529d5ed3d" providerId="ADAL" clId="{1A4B7620-3607-4B80-AEC5-F7666A85AF6F}" dt="2023-11-26T21:42:05.546" v="2709" actId="255"/>
        <pc:sldMkLst>
          <pc:docMk/>
          <pc:sldMk cId="2393318144" sldId="325"/>
        </pc:sldMkLst>
        <pc:spChg chg="mod">
          <ac:chgData name="Van Ryckeghem Jurgen" userId="9c3e690f-41c2-4235-95ef-4b3529d5ed3d" providerId="ADAL" clId="{1A4B7620-3607-4B80-AEC5-F7666A85AF6F}" dt="2023-11-26T21:42:05.546" v="2709" actId="255"/>
          <ac:spMkLst>
            <pc:docMk/>
            <pc:sldMk cId="2393318144" sldId="325"/>
            <ac:spMk id="2" creationId="{7347230C-1131-CF15-2751-76C52A4451F8}"/>
          </ac:spMkLst>
        </pc:spChg>
        <pc:grpChg chg="del">
          <ac:chgData name="Van Ryckeghem Jurgen" userId="9c3e690f-41c2-4235-95ef-4b3529d5ed3d" providerId="ADAL" clId="{1A4B7620-3607-4B80-AEC5-F7666A85AF6F}" dt="2023-11-26T21:41:00.590" v="2667" actId="478"/>
          <ac:grpSpMkLst>
            <pc:docMk/>
            <pc:sldMk cId="2393318144" sldId="325"/>
            <ac:grpSpMk id="55" creationId="{1EB2CAD6-9C4A-C3EE-C1FD-2A32EFAC6727}"/>
          </ac:grpSpMkLst>
        </pc:grpChg>
        <pc:graphicFrameChg chg="add mod">
          <ac:chgData name="Van Ryckeghem Jurgen" userId="9c3e690f-41c2-4235-95ef-4b3529d5ed3d" providerId="ADAL" clId="{1A4B7620-3607-4B80-AEC5-F7666A85AF6F}" dt="2023-11-26T21:41:34.443" v="2696" actId="1076"/>
          <ac:graphicFrameMkLst>
            <pc:docMk/>
            <pc:sldMk cId="2393318144" sldId="325"/>
            <ac:graphicFrameMk id="6" creationId="{FDFB0405-5418-5907-5212-8EF757D404B2}"/>
          </ac:graphicFrameMkLst>
        </pc:graphicFrameChg>
        <pc:picChg chg="del">
          <ac:chgData name="Van Ryckeghem Jurgen" userId="9c3e690f-41c2-4235-95ef-4b3529d5ed3d" providerId="ADAL" clId="{1A4B7620-3607-4B80-AEC5-F7666A85AF6F}" dt="2023-11-26T21:41:00.590" v="2667" actId="478"/>
          <ac:picMkLst>
            <pc:docMk/>
            <pc:sldMk cId="2393318144" sldId="325"/>
            <ac:picMk id="78" creationId="{67F1D18B-95CF-54AB-F1B7-3B9447A7A0B8}"/>
          </ac:picMkLst>
        </pc:picChg>
      </pc:sldChg>
      <pc:sldChg chg="addSp delSp modSp add mod">
        <pc:chgData name="Van Ryckeghem Jurgen" userId="9c3e690f-41c2-4235-95ef-4b3529d5ed3d" providerId="ADAL" clId="{1A4B7620-3607-4B80-AEC5-F7666A85AF6F}" dt="2023-11-26T21:45:05.734" v="2718" actId="1076"/>
        <pc:sldMkLst>
          <pc:docMk/>
          <pc:sldMk cId="2516899230" sldId="326"/>
        </pc:sldMkLst>
        <pc:spChg chg="mod">
          <ac:chgData name="Van Ryckeghem Jurgen" userId="9c3e690f-41c2-4235-95ef-4b3529d5ed3d" providerId="ADAL" clId="{1A4B7620-3607-4B80-AEC5-F7666A85AF6F}" dt="2023-11-26T21:44:53.800" v="2716" actId="12"/>
          <ac:spMkLst>
            <pc:docMk/>
            <pc:sldMk cId="2516899230" sldId="326"/>
            <ac:spMk id="2" creationId="{7347230C-1131-CF15-2751-76C52A4451F8}"/>
          </ac:spMkLst>
        </pc:spChg>
        <pc:graphicFrameChg chg="del">
          <ac:chgData name="Van Ryckeghem Jurgen" userId="9c3e690f-41c2-4235-95ef-4b3529d5ed3d" providerId="ADAL" clId="{1A4B7620-3607-4B80-AEC5-F7666A85AF6F}" dt="2023-11-26T21:44:34.187" v="2711" actId="478"/>
          <ac:graphicFrameMkLst>
            <pc:docMk/>
            <pc:sldMk cId="2516899230" sldId="326"/>
            <ac:graphicFrameMk id="6" creationId="{FDFB0405-5418-5907-5212-8EF757D404B2}"/>
          </ac:graphicFrameMkLst>
        </pc:graphicFrameChg>
        <pc:picChg chg="add mod">
          <ac:chgData name="Van Ryckeghem Jurgen" userId="9c3e690f-41c2-4235-95ef-4b3529d5ed3d" providerId="ADAL" clId="{1A4B7620-3607-4B80-AEC5-F7666A85AF6F}" dt="2023-11-26T21:45:05.734" v="2718" actId="1076"/>
          <ac:picMkLst>
            <pc:docMk/>
            <pc:sldMk cId="2516899230" sldId="326"/>
            <ac:picMk id="7" creationId="{F78E3EC8-F93A-E571-AD22-72636F765278}"/>
          </ac:picMkLst>
        </pc:picChg>
      </pc:sldChg>
      <pc:sldChg chg="addSp modSp add modAnim">
        <pc:chgData name="Van Ryckeghem Jurgen" userId="9c3e690f-41c2-4235-95ef-4b3529d5ed3d" providerId="ADAL" clId="{1A4B7620-3607-4B80-AEC5-F7666A85AF6F}" dt="2023-11-26T21:47:51.217" v="2725" actId="1076"/>
        <pc:sldMkLst>
          <pc:docMk/>
          <pc:sldMk cId="4115026770" sldId="327"/>
        </pc:sldMkLst>
        <pc:picChg chg="add mod">
          <ac:chgData name="Van Ryckeghem Jurgen" userId="9c3e690f-41c2-4235-95ef-4b3529d5ed3d" providerId="ADAL" clId="{1A4B7620-3607-4B80-AEC5-F7666A85AF6F}" dt="2023-11-26T21:47:51.217" v="2725" actId="1076"/>
          <ac:picMkLst>
            <pc:docMk/>
            <pc:sldMk cId="4115026770" sldId="327"/>
            <ac:picMk id="6" creationId="{B5748ABA-8B30-80DD-9C17-AF6428A3131A}"/>
          </ac:picMkLst>
        </pc:picChg>
        <pc:picChg chg="mod">
          <ac:chgData name="Van Ryckeghem Jurgen" userId="9c3e690f-41c2-4235-95ef-4b3529d5ed3d" providerId="ADAL" clId="{1A4B7620-3607-4B80-AEC5-F7666A85AF6F}" dt="2023-11-26T21:47:41.083" v="2721" actId="1076"/>
          <ac:picMkLst>
            <pc:docMk/>
            <pc:sldMk cId="4115026770" sldId="327"/>
            <ac:picMk id="7" creationId="{F78E3EC8-F93A-E571-AD22-72636F765278}"/>
          </ac:picMkLst>
        </pc:picChg>
      </pc:sldChg>
      <pc:sldChg chg="addSp delSp modSp add mod modAnim">
        <pc:chgData name="Van Ryckeghem Jurgen" userId="9c3e690f-41c2-4235-95ef-4b3529d5ed3d" providerId="ADAL" clId="{1A4B7620-3607-4B80-AEC5-F7666A85AF6F}" dt="2023-11-26T21:53:44.122" v="2755" actId="1076"/>
        <pc:sldMkLst>
          <pc:docMk/>
          <pc:sldMk cId="1764927105" sldId="328"/>
        </pc:sldMkLst>
        <pc:spChg chg="mod">
          <ac:chgData name="Van Ryckeghem Jurgen" userId="9c3e690f-41c2-4235-95ef-4b3529d5ed3d" providerId="ADAL" clId="{1A4B7620-3607-4B80-AEC5-F7666A85AF6F}" dt="2023-11-26T21:52:39.843" v="2737" actId="20577"/>
          <ac:spMkLst>
            <pc:docMk/>
            <pc:sldMk cId="1764927105" sldId="328"/>
            <ac:spMk id="2" creationId="{7347230C-1131-CF15-2751-76C52A4451F8}"/>
          </ac:spMkLst>
        </pc:spChg>
        <pc:spChg chg="add mod">
          <ac:chgData name="Van Ryckeghem Jurgen" userId="9c3e690f-41c2-4235-95ef-4b3529d5ed3d" providerId="ADAL" clId="{1A4B7620-3607-4B80-AEC5-F7666A85AF6F}" dt="2023-11-26T21:53:17.618" v="2747" actId="403"/>
          <ac:spMkLst>
            <pc:docMk/>
            <pc:sldMk cId="1764927105" sldId="328"/>
            <ac:spMk id="10" creationId="{2C57CA58-013B-CD4E-7BE1-CA57D06C223E}"/>
          </ac:spMkLst>
        </pc:spChg>
        <pc:spChg chg="add mod">
          <ac:chgData name="Van Ryckeghem Jurgen" userId="9c3e690f-41c2-4235-95ef-4b3529d5ed3d" providerId="ADAL" clId="{1A4B7620-3607-4B80-AEC5-F7666A85AF6F}" dt="2023-11-26T21:53:44.122" v="2755" actId="1076"/>
          <ac:spMkLst>
            <pc:docMk/>
            <pc:sldMk cId="1764927105" sldId="328"/>
            <ac:spMk id="11" creationId="{5045655B-5880-BD8B-4BCD-2F6627A2F636}"/>
          </ac:spMkLst>
        </pc:spChg>
        <pc:spChg chg="add mod">
          <ac:chgData name="Van Ryckeghem Jurgen" userId="9c3e690f-41c2-4235-95ef-4b3529d5ed3d" providerId="ADAL" clId="{1A4B7620-3607-4B80-AEC5-F7666A85AF6F}" dt="2023-11-26T21:53:38.946" v="2754" actId="1076"/>
          <ac:spMkLst>
            <pc:docMk/>
            <pc:sldMk cId="1764927105" sldId="328"/>
            <ac:spMk id="12" creationId="{AC345F3A-759F-9B33-5B40-1AE353EA87AA}"/>
          </ac:spMkLst>
        </pc:spChg>
        <pc:picChg chg="del">
          <ac:chgData name="Van Ryckeghem Jurgen" userId="9c3e690f-41c2-4235-95ef-4b3529d5ed3d" providerId="ADAL" clId="{1A4B7620-3607-4B80-AEC5-F7666A85AF6F}" dt="2023-11-26T21:52:24.984" v="2727" actId="478"/>
          <ac:picMkLst>
            <pc:docMk/>
            <pc:sldMk cId="1764927105" sldId="328"/>
            <ac:picMk id="6" creationId="{B5748ABA-8B30-80DD-9C17-AF6428A3131A}"/>
          </ac:picMkLst>
        </pc:picChg>
        <pc:picChg chg="del">
          <ac:chgData name="Van Ryckeghem Jurgen" userId="9c3e690f-41c2-4235-95ef-4b3529d5ed3d" providerId="ADAL" clId="{1A4B7620-3607-4B80-AEC5-F7666A85AF6F}" dt="2023-11-26T21:52:24.984" v="2727" actId="478"/>
          <ac:picMkLst>
            <pc:docMk/>
            <pc:sldMk cId="1764927105" sldId="328"/>
            <ac:picMk id="7" creationId="{F78E3EC8-F93A-E571-AD22-72636F765278}"/>
          </ac:picMkLst>
        </pc:picChg>
        <pc:picChg chg="add mod">
          <ac:chgData name="Van Ryckeghem Jurgen" userId="9c3e690f-41c2-4235-95ef-4b3529d5ed3d" providerId="ADAL" clId="{1A4B7620-3607-4B80-AEC5-F7666A85AF6F}" dt="2023-11-26T21:53:10.194" v="2744" actId="1076"/>
          <ac:picMkLst>
            <pc:docMk/>
            <pc:sldMk cId="1764927105" sldId="328"/>
            <ac:picMk id="8" creationId="{A285157F-415C-751F-1B97-B065FFDA2B38}"/>
          </ac:picMkLst>
        </pc:picChg>
        <pc:picChg chg="add mod">
          <ac:chgData name="Van Ryckeghem Jurgen" userId="9c3e690f-41c2-4235-95ef-4b3529d5ed3d" providerId="ADAL" clId="{1A4B7620-3607-4B80-AEC5-F7666A85AF6F}" dt="2023-11-26T21:53:20.821" v="2748" actId="1076"/>
          <ac:picMkLst>
            <pc:docMk/>
            <pc:sldMk cId="1764927105" sldId="328"/>
            <ac:picMk id="9" creationId="{75E74545-4806-7CE6-5129-12BAF12A9650}"/>
          </ac:picMkLst>
        </pc:picChg>
      </pc:sldChg>
      <pc:sldChg chg="addSp delSp modSp add mod">
        <pc:chgData name="Van Ryckeghem Jurgen" userId="9c3e690f-41c2-4235-95ef-4b3529d5ed3d" providerId="ADAL" clId="{1A4B7620-3607-4B80-AEC5-F7666A85AF6F}" dt="2023-11-26T21:55:30.002" v="2834" actId="122"/>
        <pc:sldMkLst>
          <pc:docMk/>
          <pc:sldMk cId="3840383027" sldId="329"/>
        </pc:sldMkLst>
        <pc:spChg chg="mod">
          <ac:chgData name="Van Ryckeghem Jurgen" userId="9c3e690f-41c2-4235-95ef-4b3529d5ed3d" providerId="ADAL" clId="{1A4B7620-3607-4B80-AEC5-F7666A85AF6F}" dt="2023-11-26T21:54:28.294" v="2816" actId="20577"/>
          <ac:spMkLst>
            <pc:docMk/>
            <pc:sldMk cId="3840383027" sldId="329"/>
            <ac:spMk id="2" creationId="{7347230C-1131-CF15-2751-76C52A4451F8}"/>
          </ac:spMkLst>
        </pc:spChg>
        <pc:spChg chg="add mod">
          <ac:chgData name="Van Ryckeghem Jurgen" userId="9c3e690f-41c2-4235-95ef-4b3529d5ed3d" providerId="ADAL" clId="{1A4B7620-3607-4B80-AEC5-F7666A85AF6F}" dt="2023-11-26T21:55:21.797" v="2833" actId="1076"/>
          <ac:spMkLst>
            <pc:docMk/>
            <pc:sldMk cId="3840383027" sldId="329"/>
            <ac:spMk id="6" creationId="{B5F371DC-7B41-27CF-8C8D-BF89D6F7D97A}"/>
          </ac:spMkLst>
        </pc:spChg>
        <pc:spChg chg="add mod">
          <ac:chgData name="Van Ryckeghem Jurgen" userId="9c3e690f-41c2-4235-95ef-4b3529d5ed3d" providerId="ADAL" clId="{1A4B7620-3607-4B80-AEC5-F7666A85AF6F}" dt="2023-11-26T21:55:01.878" v="2826" actId="1076"/>
          <ac:spMkLst>
            <pc:docMk/>
            <pc:sldMk cId="3840383027" sldId="329"/>
            <ac:spMk id="7" creationId="{1BD1B3C1-307B-05D0-0402-F47CD9734010}"/>
          </ac:spMkLst>
        </pc:spChg>
        <pc:spChg chg="del">
          <ac:chgData name="Van Ryckeghem Jurgen" userId="9c3e690f-41c2-4235-95ef-4b3529d5ed3d" providerId="ADAL" clId="{1A4B7620-3607-4B80-AEC5-F7666A85AF6F}" dt="2023-11-26T21:54:04.611" v="2757" actId="478"/>
          <ac:spMkLst>
            <pc:docMk/>
            <pc:sldMk cId="3840383027" sldId="329"/>
            <ac:spMk id="10" creationId="{2C57CA58-013B-CD4E-7BE1-CA57D06C223E}"/>
          </ac:spMkLst>
        </pc:spChg>
        <pc:spChg chg="del">
          <ac:chgData name="Van Ryckeghem Jurgen" userId="9c3e690f-41c2-4235-95ef-4b3529d5ed3d" providerId="ADAL" clId="{1A4B7620-3607-4B80-AEC5-F7666A85AF6F}" dt="2023-11-26T21:54:04.611" v="2757" actId="478"/>
          <ac:spMkLst>
            <pc:docMk/>
            <pc:sldMk cId="3840383027" sldId="329"/>
            <ac:spMk id="11" creationId="{5045655B-5880-BD8B-4BCD-2F6627A2F636}"/>
          </ac:spMkLst>
        </pc:spChg>
        <pc:spChg chg="del">
          <ac:chgData name="Van Ryckeghem Jurgen" userId="9c3e690f-41c2-4235-95ef-4b3529d5ed3d" providerId="ADAL" clId="{1A4B7620-3607-4B80-AEC5-F7666A85AF6F}" dt="2023-11-26T21:54:04.611" v="2757" actId="478"/>
          <ac:spMkLst>
            <pc:docMk/>
            <pc:sldMk cId="3840383027" sldId="329"/>
            <ac:spMk id="12" creationId="{AC345F3A-759F-9B33-5B40-1AE353EA87AA}"/>
          </ac:spMkLst>
        </pc:spChg>
        <pc:spChg chg="add mod">
          <ac:chgData name="Van Ryckeghem Jurgen" userId="9c3e690f-41c2-4235-95ef-4b3529d5ed3d" providerId="ADAL" clId="{1A4B7620-3607-4B80-AEC5-F7666A85AF6F}" dt="2023-11-26T21:55:30.002" v="2834" actId="122"/>
          <ac:spMkLst>
            <pc:docMk/>
            <pc:sldMk cId="3840383027" sldId="329"/>
            <ac:spMk id="13" creationId="{860BBC2A-8413-A87A-5E16-6EF9B426E968}"/>
          </ac:spMkLst>
        </pc:spChg>
        <pc:picChg chg="del">
          <ac:chgData name="Van Ryckeghem Jurgen" userId="9c3e690f-41c2-4235-95ef-4b3529d5ed3d" providerId="ADAL" clId="{1A4B7620-3607-4B80-AEC5-F7666A85AF6F}" dt="2023-11-26T21:54:04.611" v="2757" actId="478"/>
          <ac:picMkLst>
            <pc:docMk/>
            <pc:sldMk cId="3840383027" sldId="329"/>
            <ac:picMk id="8" creationId="{A285157F-415C-751F-1B97-B065FFDA2B38}"/>
          </ac:picMkLst>
        </pc:picChg>
        <pc:picChg chg="del">
          <ac:chgData name="Van Ryckeghem Jurgen" userId="9c3e690f-41c2-4235-95ef-4b3529d5ed3d" providerId="ADAL" clId="{1A4B7620-3607-4B80-AEC5-F7666A85AF6F}" dt="2023-11-26T21:54:04.611" v="2757" actId="478"/>
          <ac:picMkLst>
            <pc:docMk/>
            <pc:sldMk cId="3840383027" sldId="329"/>
            <ac:picMk id="9" creationId="{75E74545-4806-7CE6-5129-12BAF12A9650}"/>
          </ac:picMkLst>
        </pc:picChg>
        <pc:picChg chg="add mod">
          <ac:chgData name="Van Ryckeghem Jurgen" userId="9c3e690f-41c2-4235-95ef-4b3529d5ed3d" providerId="ADAL" clId="{1A4B7620-3607-4B80-AEC5-F7666A85AF6F}" dt="2023-11-26T21:54:48.512" v="2820" actId="1076"/>
          <ac:picMkLst>
            <pc:docMk/>
            <pc:sldMk cId="3840383027" sldId="329"/>
            <ac:picMk id="14" creationId="{DD515F73-F318-6D23-A92B-FEF758E0DFB1}"/>
          </ac:picMkLst>
        </pc:picChg>
        <pc:picChg chg="add mod">
          <ac:chgData name="Van Ryckeghem Jurgen" userId="9c3e690f-41c2-4235-95ef-4b3529d5ed3d" providerId="ADAL" clId="{1A4B7620-3607-4B80-AEC5-F7666A85AF6F}" dt="2023-11-26T21:54:53.022" v="2822" actId="1076"/>
          <ac:picMkLst>
            <pc:docMk/>
            <pc:sldMk cId="3840383027" sldId="329"/>
            <ac:picMk id="15" creationId="{07E197A6-D217-1A8C-49F2-D704EDE797B6}"/>
          </ac:picMkLst>
        </pc:picChg>
      </pc:sldChg>
      <pc:sldChg chg="addSp delSp modSp add mod">
        <pc:chgData name="Van Ryckeghem Jurgen" userId="9c3e690f-41c2-4235-95ef-4b3529d5ed3d" providerId="ADAL" clId="{1A4B7620-3607-4B80-AEC5-F7666A85AF6F}" dt="2023-11-26T22:02:43.705" v="2992" actId="255"/>
        <pc:sldMkLst>
          <pc:docMk/>
          <pc:sldMk cId="1776680614" sldId="330"/>
        </pc:sldMkLst>
        <pc:spChg chg="mod">
          <ac:chgData name="Van Ryckeghem Jurgen" userId="9c3e690f-41c2-4235-95ef-4b3529d5ed3d" providerId="ADAL" clId="{1A4B7620-3607-4B80-AEC5-F7666A85AF6F}" dt="2023-11-26T22:02:43.705" v="2992" actId="255"/>
          <ac:spMkLst>
            <pc:docMk/>
            <pc:sldMk cId="1776680614" sldId="330"/>
            <ac:spMk id="2" creationId="{7347230C-1131-CF15-2751-76C52A4451F8}"/>
          </ac:spMkLst>
        </pc:spChg>
        <pc:spChg chg="del">
          <ac:chgData name="Van Ryckeghem Jurgen" userId="9c3e690f-41c2-4235-95ef-4b3529d5ed3d" providerId="ADAL" clId="{1A4B7620-3607-4B80-AEC5-F7666A85AF6F}" dt="2023-11-26T21:57:32.395" v="2836" actId="478"/>
          <ac:spMkLst>
            <pc:docMk/>
            <pc:sldMk cId="1776680614" sldId="330"/>
            <ac:spMk id="6" creationId="{B5F371DC-7B41-27CF-8C8D-BF89D6F7D97A}"/>
          </ac:spMkLst>
        </pc:spChg>
        <pc:spChg chg="del">
          <ac:chgData name="Van Ryckeghem Jurgen" userId="9c3e690f-41c2-4235-95ef-4b3529d5ed3d" providerId="ADAL" clId="{1A4B7620-3607-4B80-AEC5-F7666A85AF6F}" dt="2023-11-26T21:57:32.395" v="2836" actId="478"/>
          <ac:spMkLst>
            <pc:docMk/>
            <pc:sldMk cId="1776680614" sldId="330"/>
            <ac:spMk id="7" creationId="{1BD1B3C1-307B-05D0-0402-F47CD9734010}"/>
          </ac:spMkLst>
        </pc:spChg>
        <pc:spChg chg="mod">
          <ac:chgData name="Van Ryckeghem Jurgen" userId="9c3e690f-41c2-4235-95ef-4b3529d5ed3d" providerId="ADAL" clId="{1A4B7620-3607-4B80-AEC5-F7666A85AF6F}" dt="2023-11-26T21:58:42.596" v="2927" actId="1035"/>
          <ac:spMkLst>
            <pc:docMk/>
            <pc:sldMk cId="1776680614" sldId="330"/>
            <ac:spMk id="9" creationId="{8D80A690-175B-015A-BF73-DA02AC71E80B}"/>
          </ac:spMkLst>
        </pc:spChg>
        <pc:spChg chg="mod">
          <ac:chgData name="Van Ryckeghem Jurgen" userId="9c3e690f-41c2-4235-95ef-4b3529d5ed3d" providerId="ADAL" clId="{1A4B7620-3607-4B80-AEC5-F7666A85AF6F}" dt="2023-11-26T21:58:19.469" v="2904" actId="403"/>
          <ac:spMkLst>
            <pc:docMk/>
            <pc:sldMk cId="1776680614" sldId="330"/>
            <ac:spMk id="12" creationId="{BC53439A-7620-628F-5327-88670DD03085}"/>
          </ac:spMkLst>
        </pc:spChg>
        <pc:spChg chg="del">
          <ac:chgData name="Van Ryckeghem Jurgen" userId="9c3e690f-41c2-4235-95ef-4b3529d5ed3d" providerId="ADAL" clId="{1A4B7620-3607-4B80-AEC5-F7666A85AF6F}" dt="2023-11-26T21:57:32.395" v="2836" actId="478"/>
          <ac:spMkLst>
            <pc:docMk/>
            <pc:sldMk cId="1776680614" sldId="330"/>
            <ac:spMk id="13" creationId="{860BBC2A-8413-A87A-5E16-6EF9B426E968}"/>
          </ac:spMkLst>
        </pc:spChg>
        <pc:spChg chg="mod">
          <ac:chgData name="Van Ryckeghem Jurgen" userId="9c3e690f-41c2-4235-95ef-4b3529d5ed3d" providerId="ADAL" clId="{1A4B7620-3607-4B80-AEC5-F7666A85AF6F}" dt="2023-11-26T21:58:19.469" v="2904" actId="403"/>
          <ac:spMkLst>
            <pc:docMk/>
            <pc:sldMk cId="1776680614" sldId="330"/>
            <ac:spMk id="18" creationId="{9F312FC0-E5E8-ED99-EA8F-D2E91B154E8C}"/>
          </ac:spMkLst>
        </pc:spChg>
        <pc:spChg chg="add mod">
          <ac:chgData name="Van Ryckeghem Jurgen" userId="9c3e690f-41c2-4235-95ef-4b3529d5ed3d" providerId="ADAL" clId="{1A4B7620-3607-4B80-AEC5-F7666A85AF6F}" dt="2023-11-26T22:00:40.156" v="2962" actId="1076"/>
          <ac:spMkLst>
            <pc:docMk/>
            <pc:sldMk cId="1776680614" sldId="330"/>
            <ac:spMk id="21" creationId="{1C35AAC4-5F41-ED73-B80E-8B016160162B}"/>
          </ac:spMkLst>
        </pc:spChg>
        <pc:spChg chg="add mod">
          <ac:chgData name="Van Ryckeghem Jurgen" userId="9c3e690f-41c2-4235-95ef-4b3529d5ed3d" providerId="ADAL" clId="{1A4B7620-3607-4B80-AEC5-F7666A85AF6F}" dt="2023-11-26T22:00:34.806" v="2961" actId="255"/>
          <ac:spMkLst>
            <pc:docMk/>
            <pc:sldMk cId="1776680614" sldId="330"/>
            <ac:spMk id="22" creationId="{68601D6A-EEF6-CA1F-1C35-D3E1DE182F83}"/>
          </ac:spMkLst>
        </pc:spChg>
        <pc:spChg chg="mod">
          <ac:chgData name="Van Ryckeghem Jurgen" userId="9c3e690f-41c2-4235-95ef-4b3529d5ed3d" providerId="ADAL" clId="{1A4B7620-3607-4B80-AEC5-F7666A85AF6F}" dt="2023-11-26T22:00:34.806" v="2961" actId="255"/>
          <ac:spMkLst>
            <pc:docMk/>
            <pc:sldMk cId="1776680614" sldId="330"/>
            <ac:spMk id="24" creationId="{EF52ED34-74D7-5A47-DE91-1810B65E60D2}"/>
          </ac:spMkLst>
        </pc:spChg>
        <pc:spChg chg="mod">
          <ac:chgData name="Van Ryckeghem Jurgen" userId="9c3e690f-41c2-4235-95ef-4b3529d5ed3d" providerId="ADAL" clId="{1A4B7620-3607-4B80-AEC5-F7666A85AF6F}" dt="2023-11-26T22:00:34.806" v="2961" actId="255"/>
          <ac:spMkLst>
            <pc:docMk/>
            <pc:sldMk cId="1776680614" sldId="330"/>
            <ac:spMk id="27" creationId="{21B3CB0B-6D8A-0CBF-A570-C7751F25C428}"/>
          </ac:spMkLst>
        </pc:spChg>
        <pc:spChg chg="mod">
          <ac:chgData name="Van Ryckeghem Jurgen" userId="9c3e690f-41c2-4235-95ef-4b3529d5ed3d" providerId="ADAL" clId="{1A4B7620-3607-4B80-AEC5-F7666A85AF6F}" dt="2023-11-26T22:00:34.806" v="2961" actId="255"/>
          <ac:spMkLst>
            <pc:docMk/>
            <pc:sldMk cId="1776680614" sldId="330"/>
            <ac:spMk id="30" creationId="{1D5528FE-814A-D949-6437-6B35FF6C98D2}"/>
          </ac:spMkLst>
        </pc:spChg>
        <pc:grpChg chg="add del mod">
          <ac:chgData name="Van Ryckeghem Jurgen" userId="9c3e690f-41c2-4235-95ef-4b3529d5ed3d" providerId="ADAL" clId="{1A4B7620-3607-4B80-AEC5-F7666A85AF6F}" dt="2023-11-26T21:59:11.989" v="2938" actId="478"/>
          <ac:grpSpMkLst>
            <pc:docMk/>
            <pc:sldMk cId="1776680614" sldId="330"/>
            <ac:grpSpMk id="8" creationId="{93C1D081-069F-B3E0-2982-66599A4AB2E8}"/>
          </ac:grpSpMkLst>
        </pc:grpChg>
        <pc:grpChg chg="mod">
          <ac:chgData name="Van Ryckeghem Jurgen" userId="9c3e690f-41c2-4235-95ef-4b3529d5ed3d" providerId="ADAL" clId="{1A4B7620-3607-4B80-AEC5-F7666A85AF6F}" dt="2023-11-26T21:58:14.985" v="2901"/>
          <ac:grpSpMkLst>
            <pc:docMk/>
            <pc:sldMk cId="1776680614" sldId="330"/>
            <ac:grpSpMk id="10" creationId="{14B2802A-68E6-9197-F0FA-4239A0A266CC}"/>
          </ac:grpSpMkLst>
        </pc:grpChg>
        <pc:grpChg chg="mod">
          <ac:chgData name="Van Ryckeghem Jurgen" userId="9c3e690f-41c2-4235-95ef-4b3529d5ed3d" providerId="ADAL" clId="{1A4B7620-3607-4B80-AEC5-F7666A85AF6F}" dt="2023-11-26T21:58:14.985" v="2901"/>
          <ac:grpSpMkLst>
            <pc:docMk/>
            <pc:sldMk cId="1776680614" sldId="330"/>
            <ac:grpSpMk id="16" creationId="{A5E7889A-A6AD-55BA-62BE-3A7E6F43F591}"/>
          </ac:grpSpMkLst>
        </pc:grpChg>
        <pc:grpChg chg="add mod">
          <ac:chgData name="Van Ryckeghem Jurgen" userId="9c3e690f-41c2-4235-95ef-4b3529d5ed3d" providerId="ADAL" clId="{1A4B7620-3607-4B80-AEC5-F7666A85AF6F}" dt="2023-11-26T21:59:54.435" v="2954" actId="164"/>
          <ac:grpSpMkLst>
            <pc:docMk/>
            <pc:sldMk cId="1776680614" sldId="330"/>
            <ac:grpSpMk id="23" creationId="{8C6D929E-3E1C-7BF3-D9FE-0521760698F2}"/>
          </ac:grpSpMkLst>
        </pc:grpChg>
        <pc:grpChg chg="mod">
          <ac:chgData name="Van Ryckeghem Jurgen" userId="9c3e690f-41c2-4235-95ef-4b3529d5ed3d" providerId="ADAL" clId="{1A4B7620-3607-4B80-AEC5-F7666A85AF6F}" dt="2023-11-26T21:59:19.269" v="2939"/>
          <ac:grpSpMkLst>
            <pc:docMk/>
            <pc:sldMk cId="1776680614" sldId="330"/>
            <ac:grpSpMk id="25" creationId="{B7D562FA-507A-16FB-6894-DDEEACE08781}"/>
          </ac:grpSpMkLst>
        </pc:grpChg>
        <pc:grpChg chg="mod">
          <ac:chgData name="Van Ryckeghem Jurgen" userId="9c3e690f-41c2-4235-95ef-4b3529d5ed3d" providerId="ADAL" clId="{1A4B7620-3607-4B80-AEC5-F7666A85AF6F}" dt="2023-11-26T21:59:19.269" v="2939"/>
          <ac:grpSpMkLst>
            <pc:docMk/>
            <pc:sldMk cId="1776680614" sldId="330"/>
            <ac:grpSpMk id="28" creationId="{65958A4D-9390-16C4-4B80-F0C997FE17FE}"/>
          </ac:grpSpMkLst>
        </pc:grpChg>
        <pc:grpChg chg="add mod">
          <ac:chgData name="Van Ryckeghem Jurgen" userId="9c3e690f-41c2-4235-95ef-4b3529d5ed3d" providerId="ADAL" clId="{1A4B7620-3607-4B80-AEC5-F7666A85AF6F}" dt="2023-11-26T22:00:31.125" v="2960" actId="1076"/>
          <ac:grpSpMkLst>
            <pc:docMk/>
            <pc:sldMk cId="1776680614" sldId="330"/>
            <ac:grpSpMk id="33" creationId="{3F444F0A-7CF1-AC42-CCD8-69CC51FF9EF5}"/>
          </ac:grpSpMkLst>
        </pc:grpChg>
        <pc:picChg chg="del">
          <ac:chgData name="Van Ryckeghem Jurgen" userId="9c3e690f-41c2-4235-95ef-4b3529d5ed3d" providerId="ADAL" clId="{1A4B7620-3607-4B80-AEC5-F7666A85AF6F}" dt="2023-11-26T21:57:32.395" v="2836" actId="478"/>
          <ac:picMkLst>
            <pc:docMk/>
            <pc:sldMk cId="1776680614" sldId="330"/>
            <ac:picMk id="14" creationId="{DD515F73-F318-6D23-A92B-FEF758E0DFB1}"/>
          </ac:picMkLst>
        </pc:picChg>
        <pc:picChg chg="del">
          <ac:chgData name="Van Ryckeghem Jurgen" userId="9c3e690f-41c2-4235-95ef-4b3529d5ed3d" providerId="ADAL" clId="{1A4B7620-3607-4B80-AEC5-F7666A85AF6F}" dt="2023-11-26T21:57:32.395" v="2836" actId="478"/>
          <ac:picMkLst>
            <pc:docMk/>
            <pc:sldMk cId="1776680614" sldId="330"/>
            <ac:picMk id="15" creationId="{07E197A6-D217-1A8C-49F2-D704EDE797B6}"/>
          </ac:picMkLst>
        </pc:picChg>
        <pc:cxnChg chg="mod">
          <ac:chgData name="Van Ryckeghem Jurgen" userId="9c3e690f-41c2-4235-95ef-4b3529d5ed3d" providerId="ADAL" clId="{1A4B7620-3607-4B80-AEC5-F7666A85AF6F}" dt="2023-11-26T21:58:14.985" v="2901"/>
          <ac:cxnSpMkLst>
            <pc:docMk/>
            <pc:sldMk cId="1776680614" sldId="330"/>
            <ac:cxnSpMk id="11" creationId="{B980CED2-6BA7-8BDB-4037-A0601CF6C443}"/>
          </ac:cxnSpMkLst>
        </pc:cxnChg>
        <pc:cxnChg chg="del mod">
          <ac:chgData name="Van Ryckeghem Jurgen" userId="9c3e690f-41c2-4235-95ef-4b3529d5ed3d" providerId="ADAL" clId="{1A4B7620-3607-4B80-AEC5-F7666A85AF6F}" dt="2023-11-26T21:58:59.354" v="2937" actId="478"/>
          <ac:cxnSpMkLst>
            <pc:docMk/>
            <pc:sldMk cId="1776680614" sldId="330"/>
            <ac:cxnSpMk id="17" creationId="{66E5CDD8-C672-1C01-509D-9D3E5000999B}"/>
          </ac:cxnSpMkLst>
        </pc:cxnChg>
        <pc:cxnChg chg="mod">
          <ac:chgData name="Van Ryckeghem Jurgen" userId="9c3e690f-41c2-4235-95ef-4b3529d5ed3d" providerId="ADAL" clId="{1A4B7620-3607-4B80-AEC5-F7666A85AF6F}" dt="2023-11-26T21:58:14.985" v="2901"/>
          <ac:cxnSpMkLst>
            <pc:docMk/>
            <pc:sldMk cId="1776680614" sldId="330"/>
            <ac:cxnSpMk id="19" creationId="{4AC74B63-F963-9DDB-DD2C-E02E2FBD9D89}"/>
          </ac:cxnSpMkLst>
        </pc:cxnChg>
        <pc:cxnChg chg="mod">
          <ac:chgData name="Van Ryckeghem Jurgen" userId="9c3e690f-41c2-4235-95ef-4b3529d5ed3d" providerId="ADAL" clId="{1A4B7620-3607-4B80-AEC5-F7666A85AF6F}" dt="2023-11-26T21:58:14.985" v="2901"/>
          <ac:cxnSpMkLst>
            <pc:docMk/>
            <pc:sldMk cId="1776680614" sldId="330"/>
            <ac:cxnSpMk id="20" creationId="{D5959CE1-F1C0-8057-92E6-055E98A5A43B}"/>
          </ac:cxnSpMkLst>
        </pc:cxnChg>
        <pc:cxnChg chg="mod">
          <ac:chgData name="Van Ryckeghem Jurgen" userId="9c3e690f-41c2-4235-95ef-4b3529d5ed3d" providerId="ADAL" clId="{1A4B7620-3607-4B80-AEC5-F7666A85AF6F}" dt="2023-11-26T21:59:36.958" v="2949" actId="1036"/>
          <ac:cxnSpMkLst>
            <pc:docMk/>
            <pc:sldMk cId="1776680614" sldId="330"/>
            <ac:cxnSpMk id="26" creationId="{A9CDF578-E320-C700-81E4-55D165C7D861}"/>
          </ac:cxnSpMkLst>
        </pc:cxnChg>
        <pc:cxnChg chg="mod">
          <ac:chgData name="Van Ryckeghem Jurgen" userId="9c3e690f-41c2-4235-95ef-4b3529d5ed3d" providerId="ADAL" clId="{1A4B7620-3607-4B80-AEC5-F7666A85AF6F}" dt="2023-11-26T21:59:19.269" v="2939"/>
          <ac:cxnSpMkLst>
            <pc:docMk/>
            <pc:sldMk cId="1776680614" sldId="330"/>
            <ac:cxnSpMk id="29" creationId="{C0A57EDE-DFBA-C2D2-F1DE-7A357B8B06C3}"/>
          </ac:cxnSpMkLst>
        </pc:cxnChg>
        <pc:cxnChg chg="mod">
          <ac:chgData name="Van Ryckeghem Jurgen" userId="9c3e690f-41c2-4235-95ef-4b3529d5ed3d" providerId="ADAL" clId="{1A4B7620-3607-4B80-AEC5-F7666A85AF6F}" dt="2023-11-26T21:59:19.269" v="2939"/>
          <ac:cxnSpMkLst>
            <pc:docMk/>
            <pc:sldMk cId="1776680614" sldId="330"/>
            <ac:cxnSpMk id="31" creationId="{B60B8416-171D-81DA-D634-29C08AA67F25}"/>
          </ac:cxnSpMkLst>
        </pc:cxnChg>
        <pc:cxnChg chg="mod">
          <ac:chgData name="Van Ryckeghem Jurgen" userId="9c3e690f-41c2-4235-95ef-4b3529d5ed3d" providerId="ADAL" clId="{1A4B7620-3607-4B80-AEC5-F7666A85AF6F}" dt="2023-11-26T21:59:19.269" v="2939"/>
          <ac:cxnSpMkLst>
            <pc:docMk/>
            <pc:sldMk cId="1776680614" sldId="330"/>
            <ac:cxnSpMk id="32" creationId="{313869AE-19F8-6D27-B885-4AD2C63D1415}"/>
          </ac:cxnSpMkLst>
        </pc:cxnChg>
      </pc:sldChg>
      <pc:sldChg chg="addSp delSp modSp add mod">
        <pc:chgData name="Van Ryckeghem Jurgen" userId="9c3e690f-41c2-4235-95ef-4b3529d5ed3d" providerId="ADAL" clId="{1A4B7620-3607-4B80-AEC5-F7666A85AF6F}" dt="2023-11-26T22:03:50.717" v="3006" actId="1076"/>
        <pc:sldMkLst>
          <pc:docMk/>
          <pc:sldMk cId="2414021077" sldId="331"/>
        </pc:sldMkLst>
        <pc:spChg chg="mod">
          <ac:chgData name="Van Ryckeghem Jurgen" userId="9c3e690f-41c2-4235-95ef-4b3529d5ed3d" providerId="ADAL" clId="{1A4B7620-3607-4B80-AEC5-F7666A85AF6F}" dt="2023-11-26T22:02:57.782" v="2994" actId="20577"/>
          <ac:spMkLst>
            <pc:docMk/>
            <pc:sldMk cId="2414021077" sldId="331"/>
            <ac:spMk id="2" creationId="{7347230C-1131-CF15-2751-76C52A4451F8}"/>
          </ac:spMkLst>
        </pc:spChg>
        <pc:spChg chg="add mod">
          <ac:chgData name="Van Ryckeghem Jurgen" userId="9c3e690f-41c2-4235-95ef-4b3529d5ed3d" providerId="ADAL" clId="{1A4B7620-3607-4B80-AEC5-F7666A85AF6F}" dt="2023-11-26T22:03:50.717" v="3006" actId="1076"/>
          <ac:spMkLst>
            <pc:docMk/>
            <pc:sldMk cId="2414021077" sldId="331"/>
            <ac:spMk id="8" creationId="{5279F80B-8B5F-E381-D109-51D77B38EB6D}"/>
          </ac:spMkLst>
        </pc:spChg>
        <pc:spChg chg="del">
          <ac:chgData name="Van Ryckeghem Jurgen" userId="9c3e690f-41c2-4235-95ef-4b3529d5ed3d" providerId="ADAL" clId="{1A4B7620-3607-4B80-AEC5-F7666A85AF6F}" dt="2023-11-26T22:03:04.646" v="2995" actId="478"/>
          <ac:spMkLst>
            <pc:docMk/>
            <pc:sldMk cId="2414021077" sldId="331"/>
            <ac:spMk id="22" creationId="{68601D6A-EEF6-CA1F-1C35-D3E1DE182F83}"/>
          </ac:spMkLst>
        </pc:spChg>
        <pc:grpChg chg="del">
          <ac:chgData name="Van Ryckeghem Jurgen" userId="9c3e690f-41c2-4235-95ef-4b3529d5ed3d" providerId="ADAL" clId="{1A4B7620-3607-4B80-AEC5-F7666A85AF6F}" dt="2023-11-26T22:03:04.646" v="2995" actId="478"/>
          <ac:grpSpMkLst>
            <pc:docMk/>
            <pc:sldMk cId="2414021077" sldId="331"/>
            <ac:grpSpMk id="33" creationId="{3F444F0A-7CF1-AC42-CCD8-69CC51FF9EF5}"/>
          </ac:grpSpMkLst>
        </pc:grpChg>
        <pc:picChg chg="add mod">
          <ac:chgData name="Van Ryckeghem Jurgen" userId="9c3e690f-41c2-4235-95ef-4b3529d5ed3d" providerId="ADAL" clId="{1A4B7620-3607-4B80-AEC5-F7666A85AF6F}" dt="2023-11-26T22:03:50.717" v="3006" actId="1076"/>
          <ac:picMkLst>
            <pc:docMk/>
            <pc:sldMk cId="2414021077" sldId="331"/>
            <ac:picMk id="6" creationId="{D11BC44A-F69B-C439-96DB-90ED5977B3B9}"/>
          </ac:picMkLst>
        </pc:picChg>
        <pc:picChg chg="add mod">
          <ac:chgData name="Van Ryckeghem Jurgen" userId="9c3e690f-41c2-4235-95ef-4b3529d5ed3d" providerId="ADAL" clId="{1A4B7620-3607-4B80-AEC5-F7666A85AF6F}" dt="2023-11-26T22:03:50.717" v="3006" actId="1076"/>
          <ac:picMkLst>
            <pc:docMk/>
            <pc:sldMk cId="2414021077" sldId="331"/>
            <ac:picMk id="7" creationId="{048D7B41-6DCA-2900-26CB-B6D9A7CC62AE}"/>
          </ac:picMkLst>
        </pc:picChg>
      </pc:sldChg>
      <pc:sldChg chg="addSp delSp modSp add mod modAnim">
        <pc:chgData name="Van Ryckeghem Jurgen" userId="9c3e690f-41c2-4235-95ef-4b3529d5ed3d" providerId="ADAL" clId="{1A4B7620-3607-4B80-AEC5-F7666A85AF6F}" dt="2023-11-26T22:05:59.397" v="3054" actId="1076"/>
        <pc:sldMkLst>
          <pc:docMk/>
          <pc:sldMk cId="667156895" sldId="332"/>
        </pc:sldMkLst>
        <pc:spChg chg="mod">
          <ac:chgData name="Van Ryckeghem Jurgen" userId="9c3e690f-41c2-4235-95ef-4b3529d5ed3d" providerId="ADAL" clId="{1A4B7620-3607-4B80-AEC5-F7666A85AF6F}" dt="2023-11-26T22:05:38.499" v="3050" actId="6549"/>
          <ac:spMkLst>
            <pc:docMk/>
            <pc:sldMk cId="667156895" sldId="332"/>
            <ac:spMk id="2" creationId="{7347230C-1131-CF15-2751-76C52A4451F8}"/>
          </ac:spMkLst>
        </pc:spChg>
        <pc:spChg chg="del">
          <ac:chgData name="Van Ryckeghem Jurgen" userId="9c3e690f-41c2-4235-95ef-4b3529d5ed3d" providerId="ADAL" clId="{1A4B7620-3607-4B80-AEC5-F7666A85AF6F}" dt="2023-11-26T22:04:13.237" v="3024" actId="478"/>
          <ac:spMkLst>
            <pc:docMk/>
            <pc:sldMk cId="667156895" sldId="332"/>
            <ac:spMk id="8" creationId="{5279F80B-8B5F-E381-D109-51D77B38EB6D}"/>
          </ac:spMkLst>
        </pc:spChg>
        <pc:graphicFrameChg chg="add mod">
          <ac:chgData name="Van Ryckeghem Jurgen" userId="9c3e690f-41c2-4235-95ef-4b3529d5ed3d" providerId="ADAL" clId="{1A4B7620-3607-4B80-AEC5-F7666A85AF6F}" dt="2023-11-26T22:05:36.370" v="3049" actId="14100"/>
          <ac:graphicFrameMkLst>
            <pc:docMk/>
            <pc:sldMk cId="667156895" sldId="332"/>
            <ac:graphicFrameMk id="9" creationId="{760AE019-A39E-CA3E-F362-EDCD17F4CD9B}"/>
          </ac:graphicFrameMkLst>
        </pc:graphicFrameChg>
        <pc:picChg chg="del">
          <ac:chgData name="Van Ryckeghem Jurgen" userId="9c3e690f-41c2-4235-95ef-4b3529d5ed3d" providerId="ADAL" clId="{1A4B7620-3607-4B80-AEC5-F7666A85AF6F}" dt="2023-11-26T22:04:13.237" v="3024" actId="478"/>
          <ac:picMkLst>
            <pc:docMk/>
            <pc:sldMk cId="667156895" sldId="332"/>
            <ac:picMk id="6" creationId="{D11BC44A-F69B-C439-96DB-90ED5977B3B9}"/>
          </ac:picMkLst>
        </pc:picChg>
        <pc:picChg chg="del">
          <ac:chgData name="Van Ryckeghem Jurgen" userId="9c3e690f-41c2-4235-95ef-4b3529d5ed3d" providerId="ADAL" clId="{1A4B7620-3607-4B80-AEC5-F7666A85AF6F}" dt="2023-11-26T22:04:13.237" v="3024" actId="478"/>
          <ac:picMkLst>
            <pc:docMk/>
            <pc:sldMk cId="667156895" sldId="332"/>
            <ac:picMk id="7" creationId="{048D7B41-6DCA-2900-26CB-B6D9A7CC62AE}"/>
          </ac:picMkLst>
        </pc:picChg>
        <pc:picChg chg="add mod">
          <ac:chgData name="Van Ryckeghem Jurgen" userId="9c3e690f-41c2-4235-95ef-4b3529d5ed3d" providerId="ADAL" clId="{1A4B7620-3607-4B80-AEC5-F7666A85AF6F}" dt="2023-11-26T22:05:59.397" v="3054" actId="1076"/>
          <ac:picMkLst>
            <pc:docMk/>
            <pc:sldMk cId="667156895" sldId="332"/>
            <ac:picMk id="10" creationId="{D1B34727-E411-9B21-7CF1-2F462577CE6D}"/>
          </ac:picMkLst>
        </pc:picChg>
      </pc:sldChg>
      <pc:sldChg chg="addSp delSp modSp add mod delAnim">
        <pc:chgData name="Van Ryckeghem Jurgen" userId="9c3e690f-41c2-4235-95ef-4b3529d5ed3d" providerId="ADAL" clId="{1A4B7620-3607-4B80-AEC5-F7666A85AF6F}" dt="2023-11-26T22:08:00.714" v="3086" actId="1076"/>
        <pc:sldMkLst>
          <pc:docMk/>
          <pc:sldMk cId="15062311" sldId="333"/>
        </pc:sldMkLst>
        <pc:spChg chg="mod">
          <ac:chgData name="Van Ryckeghem Jurgen" userId="9c3e690f-41c2-4235-95ef-4b3529d5ed3d" providerId="ADAL" clId="{1A4B7620-3607-4B80-AEC5-F7666A85AF6F}" dt="2023-11-26T22:06:37.054" v="3072" actId="404"/>
          <ac:spMkLst>
            <pc:docMk/>
            <pc:sldMk cId="15062311" sldId="333"/>
            <ac:spMk id="2" creationId="{7347230C-1131-CF15-2751-76C52A4451F8}"/>
          </ac:spMkLst>
        </pc:spChg>
        <pc:spChg chg="mod">
          <ac:chgData name="Van Ryckeghem Jurgen" userId="9c3e690f-41c2-4235-95ef-4b3529d5ed3d" providerId="ADAL" clId="{1A4B7620-3607-4B80-AEC5-F7666A85AF6F}" dt="2023-11-26T22:07:12.056" v="3079" actId="403"/>
          <ac:spMkLst>
            <pc:docMk/>
            <pc:sldMk cId="15062311" sldId="333"/>
            <ac:spMk id="11" creationId="{C13E47EE-D645-A9FF-2E97-DBCC5B6040E4}"/>
          </ac:spMkLst>
        </pc:spChg>
        <pc:spChg chg="mod">
          <ac:chgData name="Van Ryckeghem Jurgen" userId="9c3e690f-41c2-4235-95ef-4b3529d5ed3d" providerId="ADAL" clId="{1A4B7620-3607-4B80-AEC5-F7666A85AF6F}" dt="2023-11-26T22:07:12.056" v="3079" actId="403"/>
          <ac:spMkLst>
            <pc:docMk/>
            <pc:sldMk cId="15062311" sldId="333"/>
            <ac:spMk id="12" creationId="{0BE561BC-8DA1-1420-D889-CBF8F00C1929}"/>
          </ac:spMkLst>
        </pc:spChg>
        <pc:spChg chg="mod">
          <ac:chgData name="Van Ryckeghem Jurgen" userId="9c3e690f-41c2-4235-95ef-4b3529d5ed3d" providerId="ADAL" clId="{1A4B7620-3607-4B80-AEC5-F7666A85AF6F}" dt="2023-11-26T22:07:12.056" v="3079" actId="403"/>
          <ac:spMkLst>
            <pc:docMk/>
            <pc:sldMk cId="15062311" sldId="333"/>
            <ac:spMk id="13" creationId="{AD471ACF-0A5D-F772-DBDB-48347E14E9EA}"/>
          </ac:spMkLst>
        </pc:spChg>
        <pc:spChg chg="mod">
          <ac:chgData name="Van Ryckeghem Jurgen" userId="9c3e690f-41c2-4235-95ef-4b3529d5ed3d" providerId="ADAL" clId="{1A4B7620-3607-4B80-AEC5-F7666A85AF6F}" dt="2023-11-26T22:07:12.056" v="3079" actId="403"/>
          <ac:spMkLst>
            <pc:docMk/>
            <pc:sldMk cId="15062311" sldId="333"/>
            <ac:spMk id="14" creationId="{AA8696DC-8D23-F8E8-B993-73CBF08B8CD8}"/>
          </ac:spMkLst>
        </pc:spChg>
        <pc:spChg chg="mod">
          <ac:chgData name="Van Ryckeghem Jurgen" userId="9c3e690f-41c2-4235-95ef-4b3529d5ed3d" providerId="ADAL" clId="{1A4B7620-3607-4B80-AEC5-F7666A85AF6F}" dt="2023-11-26T22:07:12.056" v="3079" actId="403"/>
          <ac:spMkLst>
            <pc:docMk/>
            <pc:sldMk cId="15062311" sldId="333"/>
            <ac:spMk id="17" creationId="{6188DF47-C967-0B08-22FD-B57128F0B629}"/>
          </ac:spMkLst>
        </pc:spChg>
        <pc:spChg chg="mod">
          <ac:chgData name="Van Ryckeghem Jurgen" userId="9c3e690f-41c2-4235-95ef-4b3529d5ed3d" providerId="ADAL" clId="{1A4B7620-3607-4B80-AEC5-F7666A85AF6F}" dt="2023-11-26T22:07:12.056" v="3079" actId="403"/>
          <ac:spMkLst>
            <pc:docMk/>
            <pc:sldMk cId="15062311" sldId="333"/>
            <ac:spMk id="18" creationId="{596A7946-6C91-F94B-7276-706D081DF0B5}"/>
          </ac:spMkLst>
        </pc:spChg>
        <pc:spChg chg="mod">
          <ac:chgData name="Van Ryckeghem Jurgen" userId="9c3e690f-41c2-4235-95ef-4b3529d5ed3d" providerId="ADAL" clId="{1A4B7620-3607-4B80-AEC5-F7666A85AF6F}" dt="2023-11-26T22:07:12.056" v="3079" actId="403"/>
          <ac:spMkLst>
            <pc:docMk/>
            <pc:sldMk cId="15062311" sldId="333"/>
            <ac:spMk id="19" creationId="{1E9037B0-2327-21B9-E2EB-2561B32EC2DB}"/>
          </ac:spMkLst>
        </pc:spChg>
        <pc:spChg chg="mod">
          <ac:chgData name="Van Ryckeghem Jurgen" userId="9c3e690f-41c2-4235-95ef-4b3529d5ed3d" providerId="ADAL" clId="{1A4B7620-3607-4B80-AEC5-F7666A85AF6F}" dt="2023-11-26T22:07:12.056" v="3079" actId="403"/>
          <ac:spMkLst>
            <pc:docMk/>
            <pc:sldMk cId="15062311" sldId="333"/>
            <ac:spMk id="20" creationId="{1EE8E796-EE4C-8A40-7FC6-76EDB3AA94FA}"/>
          </ac:spMkLst>
        </pc:spChg>
        <pc:spChg chg="add mod">
          <ac:chgData name="Van Ryckeghem Jurgen" userId="9c3e690f-41c2-4235-95ef-4b3529d5ed3d" providerId="ADAL" clId="{1A4B7620-3607-4B80-AEC5-F7666A85AF6F}" dt="2023-11-26T22:07:20.654" v="3080" actId="1076"/>
          <ac:spMkLst>
            <pc:docMk/>
            <pc:sldMk cId="15062311" sldId="333"/>
            <ac:spMk id="21" creationId="{6A4A8CE6-86D6-9B60-F821-FF9290BA804C}"/>
          </ac:spMkLst>
        </pc:spChg>
        <pc:spChg chg="add mod">
          <ac:chgData name="Van Ryckeghem Jurgen" userId="9c3e690f-41c2-4235-95ef-4b3529d5ed3d" providerId="ADAL" clId="{1A4B7620-3607-4B80-AEC5-F7666A85AF6F}" dt="2023-11-26T22:08:00.714" v="3086" actId="1076"/>
          <ac:spMkLst>
            <pc:docMk/>
            <pc:sldMk cId="15062311" sldId="333"/>
            <ac:spMk id="22" creationId="{12F0B5C9-0869-1D39-236A-41BE21762088}"/>
          </ac:spMkLst>
        </pc:spChg>
        <pc:grpChg chg="add mod">
          <ac:chgData name="Van Ryckeghem Jurgen" userId="9c3e690f-41c2-4235-95ef-4b3529d5ed3d" providerId="ADAL" clId="{1A4B7620-3607-4B80-AEC5-F7666A85AF6F}" dt="2023-11-26T22:07:54.829" v="3085" actId="1076"/>
          <ac:grpSpMkLst>
            <pc:docMk/>
            <pc:sldMk cId="15062311" sldId="333"/>
            <ac:grpSpMk id="7" creationId="{5D5A5974-3330-5652-204F-65A9BEA2D444}"/>
          </ac:grpSpMkLst>
        </pc:grpChg>
        <pc:grpChg chg="add mod">
          <ac:chgData name="Van Ryckeghem Jurgen" userId="9c3e690f-41c2-4235-95ef-4b3529d5ed3d" providerId="ADAL" clId="{1A4B7620-3607-4B80-AEC5-F7666A85AF6F}" dt="2023-11-26T22:07:23.826" v="3081" actId="14100"/>
          <ac:grpSpMkLst>
            <pc:docMk/>
            <pc:sldMk cId="15062311" sldId="333"/>
            <ac:grpSpMk id="15" creationId="{E09C7460-1BF8-ED2C-0CD8-4794587C5EF0}"/>
          </ac:grpSpMkLst>
        </pc:grpChg>
        <pc:graphicFrameChg chg="add mod">
          <ac:chgData name="Van Ryckeghem Jurgen" userId="9c3e690f-41c2-4235-95ef-4b3529d5ed3d" providerId="ADAL" clId="{1A4B7620-3607-4B80-AEC5-F7666A85AF6F}" dt="2023-11-26T22:06:53.072" v="3075" actId="14100"/>
          <ac:graphicFrameMkLst>
            <pc:docMk/>
            <pc:sldMk cId="15062311" sldId="333"/>
            <ac:graphicFrameMk id="6" creationId="{C67C8C05-5B80-9D4D-6F80-75B2F2E8618D}"/>
          </ac:graphicFrameMkLst>
        </pc:graphicFrameChg>
        <pc:graphicFrameChg chg="del">
          <ac:chgData name="Van Ryckeghem Jurgen" userId="9c3e690f-41c2-4235-95ef-4b3529d5ed3d" providerId="ADAL" clId="{1A4B7620-3607-4B80-AEC5-F7666A85AF6F}" dt="2023-11-26T22:06:16.767" v="3068" actId="478"/>
          <ac:graphicFrameMkLst>
            <pc:docMk/>
            <pc:sldMk cId="15062311" sldId="333"/>
            <ac:graphicFrameMk id="9" creationId="{760AE019-A39E-CA3E-F362-EDCD17F4CD9B}"/>
          </ac:graphicFrameMkLst>
        </pc:graphicFrameChg>
        <pc:picChg chg="mod">
          <ac:chgData name="Van Ryckeghem Jurgen" userId="9c3e690f-41c2-4235-95ef-4b3529d5ed3d" providerId="ADAL" clId="{1A4B7620-3607-4B80-AEC5-F7666A85AF6F}" dt="2023-11-26T22:07:06.650" v="3076"/>
          <ac:picMkLst>
            <pc:docMk/>
            <pc:sldMk cId="15062311" sldId="333"/>
            <ac:picMk id="8" creationId="{5D0C72EE-DC63-6BA8-325D-0403CBCD9813}"/>
          </ac:picMkLst>
        </pc:picChg>
        <pc:picChg chg="del">
          <ac:chgData name="Van Ryckeghem Jurgen" userId="9c3e690f-41c2-4235-95ef-4b3529d5ed3d" providerId="ADAL" clId="{1A4B7620-3607-4B80-AEC5-F7666A85AF6F}" dt="2023-11-26T22:06:18.385" v="3069" actId="478"/>
          <ac:picMkLst>
            <pc:docMk/>
            <pc:sldMk cId="15062311" sldId="333"/>
            <ac:picMk id="10" creationId="{D1B34727-E411-9B21-7CF1-2F462577CE6D}"/>
          </ac:picMkLst>
        </pc:picChg>
        <pc:picChg chg="mod">
          <ac:chgData name="Van Ryckeghem Jurgen" userId="9c3e690f-41c2-4235-95ef-4b3529d5ed3d" providerId="ADAL" clId="{1A4B7620-3607-4B80-AEC5-F7666A85AF6F}" dt="2023-11-26T22:07:06.650" v="3076"/>
          <ac:picMkLst>
            <pc:docMk/>
            <pc:sldMk cId="15062311" sldId="333"/>
            <ac:picMk id="16" creationId="{7E9867EA-D034-EAF2-1685-7D887C95C83E}"/>
          </ac:picMkLst>
        </pc:picChg>
      </pc:sldChg>
      <pc:sldChg chg="delSp modSp add mod">
        <pc:chgData name="Van Ryckeghem Jurgen" userId="9c3e690f-41c2-4235-95ef-4b3529d5ed3d" providerId="ADAL" clId="{1A4B7620-3607-4B80-AEC5-F7666A85AF6F}" dt="2023-11-26T22:09:58.674" v="3106" actId="20577"/>
        <pc:sldMkLst>
          <pc:docMk/>
          <pc:sldMk cId="77860258" sldId="334"/>
        </pc:sldMkLst>
        <pc:spChg chg="mod">
          <ac:chgData name="Van Ryckeghem Jurgen" userId="9c3e690f-41c2-4235-95ef-4b3529d5ed3d" providerId="ADAL" clId="{1A4B7620-3607-4B80-AEC5-F7666A85AF6F}" dt="2023-11-26T22:09:58.674" v="3106" actId="20577"/>
          <ac:spMkLst>
            <pc:docMk/>
            <pc:sldMk cId="77860258" sldId="334"/>
            <ac:spMk id="2" creationId="{7347230C-1131-CF15-2751-76C52A4451F8}"/>
          </ac:spMkLst>
        </pc:spChg>
        <pc:spChg chg="del">
          <ac:chgData name="Van Ryckeghem Jurgen" userId="9c3e690f-41c2-4235-95ef-4b3529d5ed3d" providerId="ADAL" clId="{1A4B7620-3607-4B80-AEC5-F7666A85AF6F}" dt="2023-11-26T22:09:25.094" v="3089" actId="478"/>
          <ac:spMkLst>
            <pc:docMk/>
            <pc:sldMk cId="77860258" sldId="334"/>
            <ac:spMk id="21" creationId="{6A4A8CE6-86D6-9B60-F821-FF9290BA804C}"/>
          </ac:spMkLst>
        </pc:spChg>
        <pc:spChg chg="del">
          <ac:chgData name="Van Ryckeghem Jurgen" userId="9c3e690f-41c2-4235-95ef-4b3529d5ed3d" providerId="ADAL" clId="{1A4B7620-3607-4B80-AEC5-F7666A85AF6F}" dt="2023-11-26T22:09:25.094" v="3089" actId="478"/>
          <ac:spMkLst>
            <pc:docMk/>
            <pc:sldMk cId="77860258" sldId="334"/>
            <ac:spMk id="22" creationId="{12F0B5C9-0869-1D39-236A-41BE21762088}"/>
          </ac:spMkLst>
        </pc:spChg>
        <pc:grpChg chg="del">
          <ac:chgData name="Van Ryckeghem Jurgen" userId="9c3e690f-41c2-4235-95ef-4b3529d5ed3d" providerId="ADAL" clId="{1A4B7620-3607-4B80-AEC5-F7666A85AF6F}" dt="2023-11-26T22:09:07.071" v="3088" actId="478"/>
          <ac:grpSpMkLst>
            <pc:docMk/>
            <pc:sldMk cId="77860258" sldId="334"/>
            <ac:grpSpMk id="7" creationId="{5D5A5974-3330-5652-204F-65A9BEA2D444}"/>
          </ac:grpSpMkLst>
        </pc:grpChg>
        <pc:grpChg chg="del">
          <ac:chgData name="Van Ryckeghem Jurgen" userId="9c3e690f-41c2-4235-95ef-4b3529d5ed3d" providerId="ADAL" clId="{1A4B7620-3607-4B80-AEC5-F7666A85AF6F}" dt="2023-11-26T22:09:07.071" v="3088" actId="478"/>
          <ac:grpSpMkLst>
            <pc:docMk/>
            <pc:sldMk cId="77860258" sldId="334"/>
            <ac:grpSpMk id="15" creationId="{E09C7460-1BF8-ED2C-0CD8-4794587C5EF0}"/>
          </ac:grpSpMkLst>
        </pc:grpChg>
        <pc:graphicFrameChg chg="del">
          <ac:chgData name="Van Ryckeghem Jurgen" userId="9c3e690f-41c2-4235-95ef-4b3529d5ed3d" providerId="ADAL" clId="{1A4B7620-3607-4B80-AEC5-F7666A85AF6F}" dt="2023-11-26T22:09:32.391" v="3098" actId="478"/>
          <ac:graphicFrameMkLst>
            <pc:docMk/>
            <pc:sldMk cId="77860258" sldId="334"/>
            <ac:graphicFrameMk id="6" creationId="{C67C8C05-5B80-9D4D-6F80-75B2F2E8618D}"/>
          </ac:graphicFrameMkLst>
        </pc:graphicFrameChg>
      </pc:sldChg>
      <pc:sldChg chg="modSp add mod">
        <pc:chgData name="Van Ryckeghem Jurgen" userId="9c3e690f-41c2-4235-95ef-4b3529d5ed3d" providerId="ADAL" clId="{1A4B7620-3607-4B80-AEC5-F7666A85AF6F}" dt="2023-11-26T22:10:21.312" v="3108"/>
        <pc:sldMkLst>
          <pc:docMk/>
          <pc:sldMk cId="2941633601" sldId="335"/>
        </pc:sldMkLst>
        <pc:spChg chg="mod">
          <ac:chgData name="Van Ryckeghem Jurgen" userId="9c3e690f-41c2-4235-95ef-4b3529d5ed3d" providerId="ADAL" clId="{1A4B7620-3607-4B80-AEC5-F7666A85AF6F}" dt="2023-11-26T22:10:21.312" v="3108"/>
          <ac:spMkLst>
            <pc:docMk/>
            <pc:sldMk cId="2941633601" sldId="335"/>
            <ac:spMk id="2" creationId="{7347230C-1131-CF15-2751-76C52A4451F8}"/>
          </ac:spMkLst>
        </pc:spChg>
      </pc:sldChg>
      <pc:sldChg chg="addSp modSp add mod">
        <pc:chgData name="Van Ryckeghem Jurgen" userId="9c3e690f-41c2-4235-95ef-4b3529d5ed3d" providerId="ADAL" clId="{1A4B7620-3607-4B80-AEC5-F7666A85AF6F}" dt="2023-11-26T22:10:57.328" v="3117" actId="1076"/>
        <pc:sldMkLst>
          <pc:docMk/>
          <pc:sldMk cId="451939272" sldId="336"/>
        </pc:sldMkLst>
        <pc:spChg chg="mod">
          <ac:chgData name="Van Ryckeghem Jurgen" userId="9c3e690f-41c2-4235-95ef-4b3529d5ed3d" providerId="ADAL" clId="{1A4B7620-3607-4B80-AEC5-F7666A85AF6F}" dt="2023-11-26T22:10:44.621" v="3113" actId="403"/>
          <ac:spMkLst>
            <pc:docMk/>
            <pc:sldMk cId="451939272" sldId="336"/>
            <ac:spMk id="2" creationId="{7347230C-1131-CF15-2751-76C52A4451F8}"/>
          </ac:spMkLst>
        </pc:spChg>
        <pc:picChg chg="add mod">
          <ac:chgData name="Van Ryckeghem Jurgen" userId="9c3e690f-41c2-4235-95ef-4b3529d5ed3d" providerId="ADAL" clId="{1A4B7620-3607-4B80-AEC5-F7666A85AF6F}" dt="2023-11-26T22:10:57.328" v="3117" actId="1076"/>
          <ac:picMkLst>
            <pc:docMk/>
            <pc:sldMk cId="451939272" sldId="336"/>
            <ac:picMk id="6" creationId="{00508C85-B332-9CB8-FD6C-BC318542AE8E}"/>
          </ac:picMkLst>
        </pc:picChg>
      </pc:sldChg>
      <pc:sldChg chg="addSp delSp modSp add mod">
        <pc:chgData name="Van Ryckeghem Jurgen" userId="9c3e690f-41c2-4235-95ef-4b3529d5ed3d" providerId="ADAL" clId="{1A4B7620-3607-4B80-AEC5-F7666A85AF6F}" dt="2023-11-26T22:12:29.477" v="3155" actId="404"/>
        <pc:sldMkLst>
          <pc:docMk/>
          <pc:sldMk cId="3565469501" sldId="337"/>
        </pc:sldMkLst>
        <pc:spChg chg="mod">
          <ac:chgData name="Van Ryckeghem Jurgen" userId="9c3e690f-41c2-4235-95ef-4b3529d5ed3d" providerId="ADAL" clId="{1A4B7620-3607-4B80-AEC5-F7666A85AF6F}" dt="2023-11-26T22:11:55.969" v="3144" actId="403"/>
          <ac:spMkLst>
            <pc:docMk/>
            <pc:sldMk cId="3565469501" sldId="337"/>
            <ac:spMk id="2" creationId="{7347230C-1131-CF15-2751-76C52A4451F8}"/>
          </ac:spMkLst>
        </pc:spChg>
        <pc:spChg chg="add mod">
          <ac:chgData name="Van Ryckeghem Jurgen" userId="9c3e690f-41c2-4235-95ef-4b3529d5ed3d" providerId="ADAL" clId="{1A4B7620-3607-4B80-AEC5-F7666A85AF6F}" dt="2023-11-26T22:12:29.477" v="3155" actId="404"/>
          <ac:spMkLst>
            <pc:docMk/>
            <pc:sldMk cId="3565469501" sldId="337"/>
            <ac:spMk id="9" creationId="{AAC6619E-F9F9-8C04-6C53-D4A593AB5592}"/>
          </ac:spMkLst>
        </pc:spChg>
        <pc:picChg chg="del">
          <ac:chgData name="Van Ryckeghem Jurgen" userId="9c3e690f-41c2-4235-95ef-4b3529d5ed3d" providerId="ADAL" clId="{1A4B7620-3607-4B80-AEC5-F7666A85AF6F}" dt="2023-11-26T22:11:02.966" v="3119" actId="478"/>
          <ac:picMkLst>
            <pc:docMk/>
            <pc:sldMk cId="3565469501" sldId="337"/>
            <ac:picMk id="6" creationId="{00508C85-B332-9CB8-FD6C-BC318542AE8E}"/>
          </ac:picMkLst>
        </pc:picChg>
        <pc:picChg chg="add mod">
          <ac:chgData name="Van Ryckeghem Jurgen" userId="9c3e690f-41c2-4235-95ef-4b3529d5ed3d" providerId="ADAL" clId="{1A4B7620-3607-4B80-AEC5-F7666A85AF6F}" dt="2023-11-26T22:12:21.356" v="3150" actId="1076"/>
          <ac:picMkLst>
            <pc:docMk/>
            <pc:sldMk cId="3565469501" sldId="337"/>
            <ac:picMk id="7" creationId="{C5E839EA-6C4D-4AF4-FC49-37A834D3BAC1}"/>
          </ac:picMkLst>
        </pc:picChg>
        <pc:picChg chg="add mod">
          <ac:chgData name="Van Ryckeghem Jurgen" userId="9c3e690f-41c2-4235-95ef-4b3529d5ed3d" providerId="ADAL" clId="{1A4B7620-3607-4B80-AEC5-F7666A85AF6F}" dt="2023-11-26T22:12:13.736" v="3148" actId="1076"/>
          <ac:picMkLst>
            <pc:docMk/>
            <pc:sldMk cId="3565469501" sldId="337"/>
            <ac:picMk id="8" creationId="{B0B21F68-3CB0-9601-174A-9E345553D573}"/>
          </ac:picMkLst>
        </pc:picChg>
      </pc:sldChg>
      <pc:sldChg chg="addSp delSp modSp add mod">
        <pc:chgData name="Van Ryckeghem Jurgen" userId="9c3e690f-41c2-4235-95ef-4b3529d5ed3d" providerId="ADAL" clId="{1A4B7620-3607-4B80-AEC5-F7666A85AF6F}" dt="2023-11-26T22:13:46.638" v="3177" actId="1076"/>
        <pc:sldMkLst>
          <pc:docMk/>
          <pc:sldMk cId="1662667947" sldId="338"/>
        </pc:sldMkLst>
        <pc:spChg chg="mod">
          <ac:chgData name="Van Ryckeghem Jurgen" userId="9c3e690f-41c2-4235-95ef-4b3529d5ed3d" providerId="ADAL" clId="{1A4B7620-3607-4B80-AEC5-F7666A85AF6F}" dt="2023-11-26T22:13:25.005" v="3172" actId="404"/>
          <ac:spMkLst>
            <pc:docMk/>
            <pc:sldMk cId="1662667947" sldId="338"/>
            <ac:spMk id="2" creationId="{7347230C-1131-CF15-2751-76C52A4451F8}"/>
          </ac:spMkLst>
        </pc:spChg>
        <pc:spChg chg="del">
          <ac:chgData name="Van Ryckeghem Jurgen" userId="9c3e690f-41c2-4235-95ef-4b3529d5ed3d" providerId="ADAL" clId="{1A4B7620-3607-4B80-AEC5-F7666A85AF6F}" dt="2023-11-26T22:13:30.144" v="3173" actId="478"/>
          <ac:spMkLst>
            <pc:docMk/>
            <pc:sldMk cId="1662667947" sldId="338"/>
            <ac:spMk id="9" creationId="{AAC6619E-F9F9-8C04-6C53-D4A593AB5592}"/>
          </ac:spMkLst>
        </pc:spChg>
        <pc:picChg chg="add mod">
          <ac:chgData name="Van Ryckeghem Jurgen" userId="9c3e690f-41c2-4235-95ef-4b3529d5ed3d" providerId="ADAL" clId="{1A4B7620-3607-4B80-AEC5-F7666A85AF6F}" dt="2023-11-26T22:13:46.638" v="3177" actId="1076"/>
          <ac:picMkLst>
            <pc:docMk/>
            <pc:sldMk cId="1662667947" sldId="338"/>
            <ac:picMk id="6" creationId="{FCDB0BF6-C787-8072-2CD2-2C9E244DC85F}"/>
          </ac:picMkLst>
        </pc:picChg>
        <pc:picChg chg="del">
          <ac:chgData name="Van Ryckeghem Jurgen" userId="9c3e690f-41c2-4235-95ef-4b3529d5ed3d" providerId="ADAL" clId="{1A4B7620-3607-4B80-AEC5-F7666A85AF6F}" dt="2023-11-26T22:13:30.144" v="3173" actId="478"/>
          <ac:picMkLst>
            <pc:docMk/>
            <pc:sldMk cId="1662667947" sldId="338"/>
            <ac:picMk id="7" creationId="{C5E839EA-6C4D-4AF4-FC49-37A834D3BAC1}"/>
          </ac:picMkLst>
        </pc:picChg>
        <pc:picChg chg="del">
          <ac:chgData name="Van Ryckeghem Jurgen" userId="9c3e690f-41c2-4235-95ef-4b3529d5ed3d" providerId="ADAL" clId="{1A4B7620-3607-4B80-AEC5-F7666A85AF6F}" dt="2023-11-26T22:13:30.144" v="3173" actId="478"/>
          <ac:picMkLst>
            <pc:docMk/>
            <pc:sldMk cId="1662667947" sldId="338"/>
            <ac:picMk id="8" creationId="{B0B21F68-3CB0-9601-174A-9E345553D573}"/>
          </ac:picMkLst>
        </pc:picChg>
      </pc:sldChg>
      <pc:sldChg chg="addSp delSp modSp add mod">
        <pc:chgData name="Van Ryckeghem Jurgen" userId="9c3e690f-41c2-4235-95ef-4b3529d5ed3d" providerId="ADAL" clId="{1A4B7620-3607-4B80-AEC5-F7666A85AF6F}" dt="2023-11-26T22:16:44.254" v="3228" actId="1076"/>
        <pc:sldMkLst>
          <pc:docMk/>
          <pc:sldMk cId="3677762962" sldId="339"/>
        </pc:sldMkLst>
        <pc:spChg chg="mod">
          <ac:chgData name="Van Ryckeghem Jurgen" userId="9c3e690f-41c2-4235-95ef-4b3529d5ed3d" providerId="ADAL" clId="{1A4B7620-3607-4B80-AEC5-F7666A85AF6F}" dt="2023-11-26T22:16:20.191" v="3218" actId="20577"/>
          <ac:spMkLst>
            <pc:docMk/>
            <pc:sldMk cId="3677762962" sldId="339"/>
            <ac:spMk id="2" creationId="{7347230C-1131-CF15-2751-76C52A4451F8}"/>
          </ac:spMkLst>
        </pc:spChg>
        <pc:picChg chg="del">
          <ac:chgData name="Van Ryckeghem Jurgen" userId="9c3e690f-41c2-4235-95ef-4b3529d5ed3d" providerId="ADAL" clId="{1A4B7620-3607-4B80-AEC5-F7666A85AF6F}" dt="2023-11-26T22:15:31.677" v="3180" actId="478"/>
          <ac:picMkLst>
            <pc:docMk/>
            <pc:sldMk cId="3677762962" sldId="339"/>
            <ac:picMk id="6" creationId="{FCDB0BF6-C787-8072-2CD2-2C9E244DC85F}"/>
          </ac:picMkLst>
        </pc:picChg>
        <pc:picChg chg="add mod">
          <ac:chgData name="Van Ryckeghem Jurgen" userId="9c3e690f-41c2-4235-95ef-4b3529d5ed3d" providerId="ADAL" clId="{1A4B7620-3607-4B80-AEC5-F7666A85AF6F}" dt="2023-11-26T22:16:31.167" v="3222" actId="1076"/>
          <ac:picMkLst>
            <pc:docMk/>
            <pc:sldMk cId="3677762962" sldId="339"/>
            <ac:picMk id="7" creationId="{E7445DBC-BC48-1B0B-A2C6-2CBE2A7AB759}"/>
          </ac:picMkLst>
        </pc:picChg>
        <pc:picChg chg="add mod">
          <ac:chgData name="Van Ryckeghem Jurgen" userId="9c3e690f-41c2-4235-95ef-4b3529d5ed3d" providerId="ADAL" clId="{1A4B7620-3607-4B80-AEC5-F7666A85AF6F}" dt="2023-11-26T22:16:44.254" v="3228" actId="1076"/>
          <ac:picMkLst>
            <pc:docMk/>
            <pc:sldMk cId="3677762962" sldId="339"/>
            <ac:picMk id="8" creationId="{45357194-C94A-BF11-9E34-0A78732BF847}"/>
          </ac:picMkLst>
        </pc:picChg>
      </pc:sldChg>
      <pc:sldChg chg="addSp delSp modSp add mod">
        <pc:chgData name="Van Ryckeghem Jurgen" userId="9c3e690f-41c2-4235-95ef-4b3529d5ed3d" providerId="ADAL" clId="{1A4B7620-3607-4B80-AEC5-F7666A85AF6F}" dt="2023-11-26T22:22:10.514" v="3315" actId="20577"/>
        <pc:sldMkLst>
          <pc:docMk/>
          <pc:sldMk cId="654579665" sldId="340"/>
        </pc:sldMkLst>
        <pc:spChg chg="mod">
          <ac:chgData name="Van Ryckeghem Jurgen" userId="9c3e690f-41c2-4235-95ef-4b3529d5ed3d" providerId="ADAL" clId="{1A4B7620-3607-4B80-AEC5-F7666A85AF6F}" dt="2023-11-26T22:22:10.514" v="3315" actId="20577"/>
          <ac:spMkLst>
            <pc:docMk/>
            <pc:sldMk cId="654579665" sldId="340"/>
            <ac:spMk id="2" creationId="{7347230C-1131-CF15-2751-76C52A4451F8}"/>
          </ac:spMkLst>
        </pc:spChg>
        <pc:spChg chg="add mod">
          <ac:chgData name="Van Ryckeghem Jurgen" userId="9c3e690f-41c2-4235-95ef-4b3529d5ed3d" providerId="ADAL" clId="{1A4B7620-3607-4B80-AEC5-F7666A85AF6F}" dt="2023-11-26T22:18:09.947" v="3251" actId="1076"/>
          <ac:spMkLst>
            <pc:docMk/>
            <pc:sldMk cId="654579665" sldId="340"/>
            <ac:spMk id="11" creationId="{DD0CC6F8-16DC-DC98-1593-AA70CDDAC32C}"/>
          </ac:spMkLst>
        </pc:spChg>
        <pc:picChg chg="add mod">
          <ac:chgData name="Van Ryckeghem Jurgen" userId="9c3e690f-41c2-4235-95ef-4b3529d5ed3d" providerId="ADAL" clId="{1A4B7620-3607-4B80-AEC5-F7666A85AF6F}" dt="2023-11-26T22:17:51.499" v="3247" actId="1076"/>
          <ac:picMkLst>
            <pc:docMk/>
            <pc:sldMk cId="654579665" sldId="340"/>
            <ac:picMk id="6" creationId="{F9675ACC-192C-5126-7A35-600DCF4A326D}"/>
          </ac:picMkLst>
        </pc:picChg>
        <pc:picChg chg="del">
          <ac:chgData name="Van Ryckeghem Jurgen" userId="9c3e690f-41c2-4235-95ef-4b3529d5ed3d" providerId="ADAL" clId="{1A4B7620-3607-4B80-AEC5-F7666A85AF6F}" dt="2023-11-26T22:17:24.610" v="3240" actId="478"/>
          <ac:picMkLst>
            <pc:docMk/>
            <pc:sldMk cId="654579665" sldId="340"/>
            <ac:picMk id="7" creationId="{E7445DBC-BC48-1B0B-A2C6-2CBE2A7AB759}"/>
          </ac:picMkLst>
        </pc:picChg>
        <pc:picChg chg="del">
          <ac:chgData name="Van Ryckeghem Jurgen" userId="9c3e690f-41c2-4235-95ef-4b3529d5ed3d" providerId="ADAL" clId="{1A4B7620-3607-4B80-AEC5-F7666A85AF6F}" dt="2023-11-26T22:17:24.610" v="3240" actId="478"/>
          <ac:picMkLst>
            <pc:docMk/>
            <pc:sldMk cId="654579665" sldId="340"/>
            <ac:picMk id="8" creationId="{45357194-C94A-BF11-9E34-0A78732BF847}"/>
          </ac:picMkLst>
        </pc:picChg>
        <pc:picChg chg="add mod">
          <ac:chgData name="Van Ryckeghem Jurgen" userId="9c3e690f-41c2-4235-95ef-4b3529d5ed3d" providerId="ADAL" clId="{1A4B7620-3607-4B80-AEC5-F7666A85AF6F}" dt="2023-11-26T22:17:54.951" v="3248" actId="1076"/>
          <ac:picMkLst>
            <pc:docMk/>
            <pc:sldMk cId="654579665" sldId="340"/>
            <ac:picMk id="9" creationId="{F82D01D6-7A30-44BA-C05E-31DEBE5E25A6}"/>
          </ac:picMkLst>
        </pc:picChg>
        <pc:picChg chg="add mod">
          <ac:chgData name="Van Ryckeghem Jurgen" userId="9c3e690f-41c2-4235-95ef-4b3529d5ed3d" providerId="ADAL" clId="{1A4B7620-3607-4B80-AEC5-F7666A85AF6F}" dt="2023-11-26T22:18:04.886" v="3250" actId="14100"/>
          <ac:picMkLst>
            <pc:docMk/>
            <pc:sldMk cId="654579665" sldId="340"/>
            <ac:picMk id="10" creationId="{176C974F-1B4E-49D2-FD18-51BEFEEF9E61}"/>
          </ac:picMkLst>
        </pc:picChg>
      </pc:sldChg>
      <pc:sldChg chg="delSp modSp add mod">
        <pc:chgData name="Van Ryckeghem Jurgen" userId="9c3e690f-41c2-4235-95ef-4b3529d5ed3d" providerId="ADAL" clId="{1A4B7620-3607-4B80-AEC5-F7666A85AF6F}" dt="2023-11-26T22:21:26.168" v="3289" actId="20577"/>
        <pc:sldMkLst>
          <pc:docMk/>
          <pc:sldMk cId="1638487098" sldId="341"/>
        </pc:sldMkLst>
        <pc:spChg chg="mod">
          <ac:chgData name="Van Ryckeghem Jurgen" userId="9c3e690f-41c2-4235-95ef-4b3529d5ed3d" providerId="ADAL" clId="{1A4B7620-3607-4B80-AEC5-F7666A85AF6F}" dt="2023-11-26T22:21:26.168" v="3289" actId="20577"/>
          <ac:spMkLst>
            <pc:docMk/>
            <pc:sldMk cId="1638487098" sldId="341"/>
            <ac:spMk id="2" creationId="{7347230C-1131-CF15-2751-76C52A4451F8}"/>
          </ac:spMkLst>
        </pc:spChg>
        <pc:spChg chg="del">
          <ac:chgData name="Van Ryckeghem Jurgen" userId="9c3e690f-41c2-4235-95ef-4b3529d5ed3d" providerId="ADAL" clId="{1A4B7620-3607-4B80-AEC5-F7666A85AF6F}" dt="2023-11-26T22:19:39.531" v="3253" actId="478"/>
          <ac:spMkLst>
            <pc:docMk/>
            <pc:sldMk cId="1638487098" sldId="341"/>
            <ac:spMk id="11" creationId="{DD0CC6F8-16DC-DC98-1593-AA70CDDAC32C}"/>
          </ac:spMkLst>
        </pc:spChg>
        <pc:picChg chg="del">
          <ac:chgData name="Van Ryckeghem Jurgen" userId="9c3e690f-41c2-4235-95ef-4b3529d5ed3d" providerId="ADAL" clId="{1A4B7620-3607-4B80-AEC5-F7666A85AF6F}" dt="2023-11-26T22:19:39.531" v="3253" actId="478"/>
          <ac:picMkLst>
            <pc:docMk/>
            <pc:sldMk cId="1638487098" sldId="341"/>
            <ac:picMk id="6" creationId="{F9675ACC-192C-5126-7A35-600DCF4A326D}"/>
          </ac:picMkLst>
        </pc:picChg>
        <pc:picChg chg="del">
          <ac:chgData name="Van Ryckeghem Jurgen" userId="9c3e690f-41c2-4235-95ef-4b3529d5ed3d" providerId="ADAL" clId="{1A4B7620-3607-4B80-AEC5-F7666A85AF6F}" dt="2023-11-26T22:19:39.531" v="3253" actId="478"/>
          <ac:picMkLst>
            <pc:docMk/>
            <pc:sldMk cId="1638487098" sldId="341"/>
            <ac:picMk id="9" creationId="{F82D01D6-7A30-44BA-C05E-31DEBE5E25A6}"/>
          </ac:picMkLst>
        </pc:picChg>
        <pc:picChg chg="del">
          <ac:chgData name="Van Ryckeghem Jurgen" userId="9c3e690f-41c2-4235-95ef-4b3529d5ed3d" providerId="ADAL" clId="{1A4B7620-3607-4B80-AEC5-F7666A85AF6F}" dt="2023-11-26T22:19:39.531" v="3253" actId="478"/>
          <ac:picMkLst>
            <pc:docMk/>
            <pc:sldMk cId="1638487098" sldId="341"/>
            <ac:picMk id="10" creationId="{176C974F-1B4E-49D2-FD18-51BEFEEF9E61}"/>
          </ac:picMkLst>
        </pc:picChg>
      </pc:sldChg>
      <pc:sldChg chg="addSp modSp add mod">
        <pc:chgData name="Van Ryckeghem Jurgen" userId="9c3e690f-41c2-4235-95ef-4b3529d5ed3d" providerId="ADAL" clId="{1A4B7620-3607-4B80-AEC5-F7666A85AF6F}" dt="2023-11-26T22:25:39.226" v="3338" actId="1076"/>
        <pc:sldMkLst>
          <pc:docMk/>
          <pc:sldMk cId="3526893313" sldId="342"/>
        </pc:sldMkLst>
        <pc:spChg chg="mod">
          <ac:chgData name="Van Ryckeghem Jurgen" userId="9c3e690f-41c2-4235-95ef-4b3529d5ed3d" providerId="ADAL" clId="{1A4B7620-3607-4B80-AEC5-F7666A85AF6F}" dt="2023-11-26T22:25:19.849" v="3334" actId="20577"/>
          <ac:spMkLst>
            <pc:docMk/>
            <pc:sldMk cId="3526893313" sldId="342"/>
            <ac:spMk id="2" creationId="{7347230C-1131-CF15-2751-76C52A4451F8}"/>
          </ac:spMkLst>
        </pc:spChg>
        <pc:picChg chg="add mod">
          <ac:chgData name="Van Ryckeghem Jurgen" userId="9c3e690f-41c2-4235-95ef-4b3529d5ed3d" providerId="ADAL" clId="{1A4B7620-3607-4B80-AEC5-F7666A85AF6F}" dt="2023-11-26T22:25:39.226" v="3338" actId="1076"/>
          <ac:picMkLst>
            <pc:docMk/>
            <pc:sldMk cId="3526893313" sldId="342"/>
            <ac:picMk id="6" creationId="{06CB8941-D25D-63D3-0251-4B95E6CEB5C9}"/>
          </ac:picMkLst>
        </pc:picChg>
      </pc:sldChg>
      <pc:sldChg chg="addSp delSp modSp add mod modAnim">
        <pc:chgData name="Van Ryckeghem Jurgen" userId="9c3e690f-41c2-4235-95ef-4b3529d5ed3d" providerId="ADAL" clId="{1A4B7620-3607-4B80-AEC5-F7666A85AF6F}" dt="2023-11-26T22:28:26.859" v="3366" actId="1076"/>
        <pc:sldMkLst>
          <pc:docMk/>
          <pc:sldMk cId="2276372673" sldId="343"/>
        </pc:sldMkLst>
        <pc:spChg chg="mod">
          <ac:chgData name="Van Ryckeghem Jurgen" userId="9c3e690f-41c2-4235-95ef-4b3529d5ed3d" providerId="ADAL" clId="{1A4B7620-3607-4B80-AEC5-F7666A85AF6F}" dt="2023-11-26T22:28:10.660" v="3360" actId="255"/>
          <ac:spMkLst>
            <pc:docMk/>
            <pc:sldMk cId="2276372673" sldId="343"/>
            <ac:spMk id="2" creationId="{7347230C-1131-CF15-2751-76C52A4451F8}"/>
          </ac:spMkLst>
        </pc:spChg>
        <pc:picChg chg="del">
          <ac:chgData name="Van Ryckeghem Jurgen" userId="9c3e690f-41c2-4235-95ef-4b3529d5ed3d" providerId="ADAL" clId="{1A4B7620-3607-4B80-AEC5-F7666A85AF6F}" dt="2023-11-26T22:27:19.185" v="3340" actId="478"/>
          <ac:picMkLst>
            <pc:docMk/>
            <pc:sldMk cId="2276372673" sldId="343"/>
            <ac:picMk id="6" creationId="{06CB8941-D25D-63D3-0251-4B95E6CEB5C9}"/>
          </ac:picMkLst>
        </pc:picChg>
        <pc:picChg chg="add mod">
          <ac:chgData name="Van Ryckeghem Jurgen" userId="9c3e690f-41c2-4235-95ef-4b3529d5ed3d" providerId="ADAL" clId="{1A4B7620-3607-4B80-AEC5-F7666A85AF6F}" dt="2023-11-26T22:28:26.859" v="3366" actId="1076"/>
          <ac:picMkLst>
            <pc:docMk/>
            <pc:sldMk cId="2276372673" sldId="343"/>
            <ac:picMk id="7" creationId="{61EB93AE-3EEB-7543-AD61-623AE9547C3A}"/>
          </ac:picMkLst>
        </pc:picChg>
      </pc:sldChg>
      <pc:sldChg chg="addSp delSp modSp add mod delAnim">
        <pc:chgData name="Van Ryckeghem Jurgen" userId="9c3e690f-41c2-4235-95ef-4b3529d5ed3d" providerId="ADAL" clId="{1A4B7620-3607-4B80-AEC5-F7666A85AF6F}" dt="2023-11-26T22:30:51.248" v="3430" actId="1076"/>
        <pc:sldMkLst>
          <pc:docMk/>
          <pc:sldMk cId="4019478535" sldId="344"/>
        </pc:sldMkLst>
        <pc:spChg chg="mod">
          <ac:chgData name="Van Ryckeghem Jurgen" userId="9c3e690f-41c2-4235-95ef-4b3529d5ed3d" providerId="ADAL" clId="{1A4B7620-3607-4B80-AEC5-F7666A85AF6F}" dt="2023-11-26T22:30:26.807" v="3428" actId="255"/>
          <ac:spMkLst>
            <pc:docMk/>
            <pc:sldMk cId="4019478535" sldId="344"/>
            <ac:spMk id="2" creationId="{7347230C-1131-CF15-2751-76C52A4451F8}"/>
          </ac:spMkLst>
        </pc:spChg>
        <pc:spChg chg="add mod">
          <ac:chgData name="Van Ryckeghem Jurgen" userId="9c3e690f-41c2-4235-95ef-4b3529d5ed3d" providerId="ADAL" clId="{1A4B7620-3607-4B80-AEC5-F7666A85AF6F}" dt="2023-11-26T22:30:51.248" v="3430" actId="1076"/>
          <ac:spMkLst>
            <pc:docMk/>
            <pc:sldMk cId="4019478535" sldId="344"/>
            <ac:spMk id="8" creationId="{097843D2-150F-BD2E-0228-C95F4095E874}"/>
          </ac:spMkLst>
        </pc:spChg>
        <pc:picChg chg="add mod">
          <ac:chgData name="Van Ryckeghem Jurgen" userId="9c3e690f-41c2-4235-95ef-4b3529d5ed3d" providerId="ADAL" clId="{1A4B7620-3607-4B80-AEC5-F7666A85AF6F}" dt="2023-11-26T22:30:51.248" v="3430" actId="1076"/>
          <ac:picMkLst>
            <pc:docMk/>
            <pc:sldMk cId="4019478535" sldId="344"/>
            <ac:picMk id="6" creationId="{E99B21C2-8321-93D1-C3B1-D607F75D2777}"/>
          </ac:picMkLst>
        </pc:picChg>
        <pc:picChg chg="del">
          <ac:chgData name="Van Ryckeghem Jurgen" userId="9c3e690f-41c2-4235-95ef-4b3529d5ed3d" providerId="ADAL" clId="{1A4B7620-3607-4B80-AEC5-F7666A85AF6F}" dt="2023-11-26T22:28:39.531" v="3368" actId="478"/>
          <ac:picMkLst>
            <pc:docMk/>
            <pc:sldMk cId="4019478535" sldId="344"/>
            <ac:picMk id="7" creationId="{61EB93AE-3EEB-7543-AD61-623AE9547C3A}"/>
          </ac:picMkLst>
        </pc:picChg>
      </pc:sldChg>
      <pc:sldChg chg="addSp delSp modSp add mod">
        <pc:chgData name="Van Ryckeghem Jurgen" userId="9c3e690f-41c2-4235-95ef-4b3529d5ed3d" providerId="ADAL" clId="{1A4B7620-3607-4B80-AEC5-F7666A85AF6F}" dt="2023-11-26T22:33:40.911" v="3484" actId="1076"/>
        <pc:sldMkLst>
          <pc:docMk/>
          <pc:sldMk cId="806448566" sldId="345"/>
        </pc:sldMkLst>
        <pc:spChg chg="mod">
          <ac:chgData name="Van Ryckeghem Jurgen" userId="9c3e690f-41c2-4235-95ef-4b3529d5ed3d" providerId="ADAL" clId="{1A4B7620-3607-4B80-AEC5-F7666A85AF6F}" dt="2023-11-26T22:33:29.119" v="3482" actId="255"/>
          <ac:spMkLst>
            <pc:docMk/>
            <pc:sldMk cId="806448566" sldId="345"/>
            <ac:spMk id="2" creationId="{7347230C-1131-CF15-2751-76C52A4451F8}"/>
          </ac:spMkLst>
        </pc:spChg>
        <pc:spChg chg="del">
          <ac:chgData name="Van Ryckeghem Jurgen" userId="9c3e690f-41c2-4235-95ef-4b3529d5ed3d" providerId="ADAL" clId="{1A4B7620-3607-4B80-AEC5-F7666A85AF6F}" dt="2023-11-26T22:31:28.158" v="3470" actId="478"/>
          <ac:spMkLst>
            <pc:docMk/>
            <pc:sldMk cId="806448566" sldId="345"/>
            <ac:spMk id="8" creationId="{097843D2-150F-BD2E-0228-C95F4095E874}"/>
          </ac:spMkLst>
        </pc:spChg>
        <pc:spChg chg="add mod">
          <ac:chgData name="Van Ryckeghem Jurgen" userId="9c3e690f-41c2-4235-95ef-4b3529d5ed3d" providerId="ADAL" clId="{1A4B7620-3607-4B80-AEC5-F7666A85AF6F}" dt="2023-11-26T22:33:40.911" v="3484" actId="1076"/>
          <ac:spMkLst>
            <pc:docMk/>
            <pc:sldMk cId="806448566" sldId="345"/>
            <ac:spMk id="9" creationId="{33671184-13D4-F80E-0B3E-BB75D4438B95}"/>
          </ac:spMkLst>
        </pc:spChg>
        <pc:picChg chg="del">
          <ac:chgData name="Van Ryckeghem Jurgen" userId="9c3e690f-41c2-4235-95ef-4b3529d5ed3d" providerId="ADAL" clId="{1A4B7620-3607-4B80-AEC5-F7666A85AF6F}" dt="2023-11-26T22:31:25.850" v="3469" actId="478"/>
          <ac:picMkLst>
            <pc:docMk/>
            <pc:sldMk cId="806448566" sldId="345"/>
            <ac:picMk id="6" creationId="{E99B21C2-8321-93D1-C3B1-D607F75D2777}"/>
          </ac:picMkLst>
        </pc:picChg>
        <pc:picChg chg="add mod">
          <ac:chgData name="Van Ryckeghem Jurgen" userId="9c3e690f-41c2-4235-95ef-4b3529d5ed3d" providerId="ADAL" clId="{1A4B7620-3607-4B80-AEC5-F7666A85AF6F}" dt="2023-11-26T22:33:40.911" v="3484" actId="1076"/>
          <ac:picMkLst>
            <pc:docMk/>
            <pc:sldMk cId="806448566" sldId="345"/>
            <ac:picMk id="7" creationId="{E7D333F7-4A9D-9441-B53C-E463604D8B71}"/>
          </ac:picMkLst>
        </pc:picChg>
      </pc:sldChg>
      <pc:sldMasterChg chg="modSldLayout">
        <pc:chgData name="Van Ryckeghem Jurgen" userId="9c3e690f-41c2-4235-95ef-4b3529d5ed3d" providerId="ADAL" clId="{1A4B7620-3607-4B80-AEC5-F7666A85AF6F}" dt="2023-11-26T20:08:37.372" v="2381" actId="16037"/>
        <pc:sldMasterMkLst>
          <pc:docMk/>
          <pc:sldMasterMk cId="2587856834" sldId="2147483672"/>
        </pc:sldMasterMkLst>
        <pc:sldLayoutChg chg="modSp">
          <pc:chgData name="Van Ryckeghem Jurgen" userId="9c3e690f-41c2-4235-95ef-4b3529d5ed3d" providerId="ADAL" clId="{1A4B7620-3607-4B80-AEC5-F7666A85AF6F}" dt="2023-11-26T20:08:37.372" v="2381" actId="16037"/>
          <pc:sldLayoutMkLst>
            <pc:docMk/>
            <pc:sldMasterMk cId="2587856834" sldId="2147483672"/>
            <pc:sldLayoutMk cId="2970283449" sldId="2147483688"/>
          </pc:sldLayoutMkLst>
          <pc:spChg chg="mod">
            <ac:chgData name="Van Ryckeghem Jurgen" userId="9c3e690f-41c2-4235-95ef-4b3529d5ed3d" providerId="ADAL" clId="{1A4B7620-3607-4B80-AEC5-F7666A85AF6F}" dt="2023-11-26T20:08:37.372" v="2381" actId="16037"/>
            <ac:spMkLst>
              <pc:docMk/>
              <pc:sldMasterMk cId="2587856834" sldId="2147483672"/>
              <pc:sldLayoutMk cId="2970283449" sldId="2147483688"/>
              <ac:spMk id="3" creationId="{4A7D640B-CDD8-4169-B1E1-C9092DA4F966}"/>
            </ac:spMkLst>
          </pc:spChg>
        </pc:sldLayoutChg>
      </pc:sldMaster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0555555555555555E-2"/>
          <c:y val="4.6680154564012824E-2"/>
          <c:w val="0.93888888888888888"/>
          <c:h val="0.9023939195100612"/>
        </c:manualLayout>
      </c:layout>
      <c:scatterChart>
        <c:scatterStyle val="smoothMarker"/>
        <c:varyColors val="0"/>
        <c:ser>
          <c:idx val="1"/>
          <c:order val="0"/>
          <c:tx>
            <c:v>grondgolf</c:v>
          </c:tx>
          <c:marker>
            <c:symbol val="none"/>
          </c:marker>
          <c:xVal>
            <c:numRef>
              <c:f>Blad2!$A$2:$A$146</c:f>
              <c:numCache>
                <c:formatCode>General</c:formatCode>
                <c:ptCount val="145"/>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pt idx="81">
                  <c:v>405</c:v>
                </c:pt>
                <c:pt idx="82">
                  <c:v>410</c:v>
                </c:pt>
                <c:pt idx="83">
                  <c:v>415</c:v>
                </c:pt>
                <c:pt idx="84">
                  <c:v>420</c:v>
                </c:pt>
                <c:pt idx="85">
                  <c:v>425</c:v>
                </c:pt>
                <c:pt idx="86">
                  <c:v>430</c:v>
                </c:pt>
                <c:pt idx="87">
                  <c:v>435</c:v>
                </c:pt>
                <c:pt idx="88">
                  <c:v>440</c:v>
                </c:pt>
                <c:pt idx="89">
                  <c:v>445</c:v>
                </c:pt>
                <c:pt idx="90">
                  <c:v>450</c:v>
                </c:pt>
                <c:pt idx="91">
                  <c:v>455</c:v>
                </c:pt>
                <c:pt idx="92">
                  <c:v>460</c:v>
                </c:pt>
                <c:pt idx="93">
                  <c:v>465</c:v>
                </c:pt>
                <c:pt idx="94">
                  <c:v>470</c:v>
                </c:pt>
                <c:pt idx="95">
                  <c:v>475</c:v>
                </c:pt>
                <c:pt idx="96">
                  <c:v>480</c:v>
                </c:pt>
                <c:pt idx="97">
                  <c:v>485</c:v>
                </c:pt>
                <c:pt idx="98">
                  <c:v>490</c:v>
                </c:pt>
                <c:pt idx="99">
                  <c:v>495</c:v>
                </c:pt>
                <c:pt idx="100">
                  <c:v>500</c:v>
                </c:pt>
                <c:pt idx="101">
                  <c:v>505</c:v>
                </c:pt>
                <c:pt idx="102">
                  <c:v>510</c:v>
                </c:pt>
                <c:pt idx="103">
                  <c:v>515</c:v>
                </c:pt>
                <c:pt idx="104">
                  <c:v>520</c:v>
                </c:pt>
                <c:pt idx="105">
                  <c:v>525</c:v>
                </c:pt>
                <c:pt idx="106">
                  <c:v>530</c:v>
                </c:pt>
                <c:pt idx="107">
                  <c:v>535</c:v>
                </c:pt>
                <c:pt idx="108">
                  <c:v>540</c:v>
                </c:pt>
                <c:pt idx="109">
                  <c:v>545</c:v>
                </c:pt>
                <c:pt idx="110">
                  <c:v>550</c:v>
                </c:pt>
                <c:pt idx="111">
                  <c:v>555</c:v>
                </c:pt>
                <c:pt idx="112">
                  <c:v>560</c:v>
                </c:pt>
                <c:pt idx="113">
                  <c:v>565</c:v>
                </c:pt>
                <c:pt idx="114">
                  <c:v>570</c:v>
                </c:pt>
                <c:pt idx="115">
                  <c:v>575</c:v>
                </c:pt>
                <c:pt idx="116">
                  <c:v>580</c:v>
                </c:pt>
                <c:pt idx="117">
                  <c:v>585</c:v>
                </c:pt>
                <c:pt idx="118">
                  <c:v>590</c:v>
                </c:pt>
                <c:pt idx="119">
                  <c:v>595</c:v>
                </c:pt>
                <c:pt idx="120">
                  <c:v>600</c:v>
                </c:pt>
                <c:pt idx="121">
                  <c:v>605</c:v>
                </c:pt>
                <c:pt idx="122">
                  <c:v>610</c:v>
                </c:pt>
                <c:pt idx="123">
                  <c:v>615</c:v>
                </c:pt>
                <c:pt idx="124">
                  <c:v>620</c:v>
                </c:pt>
                <c:pt idx="125">
                  <c:v>625</c:v>
                </c:pt>
                <c:pt idx="126">
                  <c:v>630</c:v>
                </c:pt>
                <c:pt idx="127">
                  <c:v>635</c:v>
                </c:pt>
                <c:pt idx="128">
                  <c:v>640</c:v>
                </c:pt>
                <c:pt idx="129">
                  <c:v>645</c:v>
                </c:pt>
                <c:pt idx="130">
                  <c:v>650</c:v>
                </c:pt>
                <c:pt idx="131">
                  <c:v>655</c:v>
                </c:pt>
                <c:pt idx="132">
                  <c:v>660</c:v>
                </c:pt>
                <c:pt idx="133">
                  <c:v>665</c:v>
                </c:pt>
                <c:pt idx="134">
                  <c:v>670</c:v>
                </c:pt>
                <c:pt idx="135">
                  <c:v>675</c:v>
                </c:pt>
                <c:pt idx="136">
                  <c:v>680</c:v>
                </c:pt>
                <c:pt idx="137">
                  <c:v>685</c:v>
                </c:pt>
                <c:pt idx="138">
                  <c:v>690</c:v>
                </c:pt>
                <c:pt idx="139">
                  <c:v>695</c:v>
                </c:pt>
                <c:pt idx="140">
                  <c:v>700</c:v>
                </c:pt>
                <c:pt idx="141">
                  <c:v>705</c:v>
                </c:pt>
                <c:pt idx="142">
                  <c:v>710</c:v>
                </c:pt>
                <c:pt idx="143">
                  <c:v>715</c:v>
                </c:pt>
                <c:pt idx="144">
                  <c:v>720</c:v>
                </c:pt>
              </c:numCache>
            </c:numRef>
          </c:xVal>
          <c:yVal>
            <c:numRef>
              <c:f>Blad2!$B$2:$B$146</c:f>
              <c:numCache>
                <c:formatCode>General</c:formatCode>
                <c:ptCount val="145"/>
                <c:pt idx="0">
                  <c:v>0</c:v>
                </c:pt>
                <c:pt idx="1">
                  <c:v>8.7155742747658166E-2</c:v>
                </c:pt>
                <c:pt idx="2">
                  <c:v>0.17364817766693033</c:v>
                </c:pt>
                <c:pt idx="3">
                  <c:v>0.25881904510252074</c:v>
                </c:pt>
                <c:pt idx="4">
                  <c:v>0.34202014332566871</c:v>
                </c:pt>
                <c:pt idx="5">
                  <c:v>0.42261826174069944</c:v>
                </c:pt>
                <c:pt idx="6">
                  <c:v>0.49999999999999994</c:v>
                </c:pt>
                <c:pt idx="7">
                  <c:v>0.57357643635104605</c:v>
                </c:pt>
                <c:pt idx="8">
                  <c:v>0.64278760968653925</c:v>
                </c:pt>
                <c:pt idx="9">
                  <c:v>0.70710678118654746</c:v>
                </c:pt>
                <c:pt idx="10">
                  <c:v>0.76604444311897801</c:v>
                </c:pt>
                <c:pt idx="11">
                  <c:v>0.8191520442889918</c:v>
                </c:pt>
                <c:pt idx="12">
                  <c:v>0.8660254037844386</c:v>
                </c:pt>
                <c:pt idx="13">
                  <c:v>0.90630778703664994</c:v>
                </c:pt>
                <c:pt idx="14">
                  <c:v>0.93969262078590832</c:v>
                </c:pt>
                <c:pt idx="15">
                  <c:v>0.96592582628906831</c:v>
                </c:pt>
                <c:pt idx="16">
                  <c:v>0.98480775301220802</c:v>
                </c:pt>
                <c:pt idx="17">
                  <c:v>0.99619469809174555</c:v>
                </c:pt>
                <c:pt idx="18">
                  <c:v>1</c:v>
                </c:pt>
                <c:pt idx="19">
                  <c:v>0.99619469809174555</c:v>
                </c:pt>
                <c:pt idx="20">
                  <c:v>0.98480775301220802</c:v>
                </c:pt>
                <c:pt idx="21">
                  <c:v>0.96592582628906831</c:v>
                </c:pt>
                <c:pt idx="22">
                  <c:v>0.93969262078590843</c:v>
                </c:pt>
                <c:pt idx="23">
                  <c:v>0.90630778703665005</c:v>
                </c:pt>
                <c:pt idx="24">
                  <c:v>0.86602540378443871</c:v>
                </c:pt>
                <c:pt idx="25">
                  <c:v>0.81915204428899169</c:v>
                </c:pt>
                <c:pt idx="26">
                  <c:v>0.76604444311897801</c:v>
                </c:pt>
                <c:pt idx="27">
                  <c:v>0.70710678118654757</c:v>
                </c:pt>
                <c:pt idx="28">
                  <c:v>0.64278760968653947</c:v>
                </c:pt>
                <c:pt idx="29">
                  <c:v>0.57357643635104594</c:v>
                </c:pt>
                <c:pt idx="30">
                  <c:v>0.49999999999999994</c:v>
                </c:pt>
                <c:pt idx="31">
                  <c:v>0.4226182617406995</c:v>
                </c:pt>
                <c:pt idx="32">
                  <c:v>0.34202014332566888</c:v>
                </c:pt>
                <c:pt idx="33">
                  <c:v>0.25881904510252102</c:v>
                </c:pt>
                <c:pt idx="34">
                  <c:v>0.17364817766693028</c:v>
                </c:pt>
                <c:pt idx="35">
                  <c:v>8.7155742747658194E-2</c:v>
                </c:pt>
                <c:pt idx="36">
                  <c:v>1.22514845490862E-16</c:v>
                </c:pt>
                <c:pt idx="37">
                  <c:v>-8.7155742747657944E-2</c:v>
                </c:pt>
                <c:pt idx="38">
                  <c:v>-0.17364817766693047</c:v>
                </c:pt>
                <c:pt idx="39">
                  <c:v>-0.25881904510252079</c:v>
                </c:pt>
                <c:pt idx="40">
                  <c:v>-0.34202014332566866</c:v>
                </c:pt>
                <c:pt idx="41">
                  <c:v>-0.42261826174069927</c:v>
                </c:pt>
                <c:pt idx="42">
                  <c:v>-0.50000000000000011</c:v>
                </c:pt>
                <c:pt idx="43">
                  <c:v>-0.57357643635104616</c:v>
                </c:pt>
                <c:pt idx="44">
                  <c:v>-0.64278760968653925</c:v>
                </c:pt>
                <c:pt idx="45">
                  <c:v>-0.70710678118654746</c:v>
                </c:pt>
                <c:pt idx="46">
                  <c:v>-0.7660444431189779</c:v>
                </c:pt>
                <c:pt idx="47">
                  <c:v>-0.81915204428899158</c:v>
                </c:pt>
                <c:pt idx="48">
                  <c:v>-0.86602540378443837</c:v>
                </c:pt>
                <c:pt idx="49">
                  <c:v>-0.90630778703665005</c:v>
                </c:pt>
                <c:pt idx="50">
                  <c:v>-0.93969262078590843</c:v>
                </c:pt>
                <c:pt idx="51">
                  <c:v>-0.96592582628906831</c:v>
                </c:pt>
                <c:pt idx="52">
                  <c:v>-0.98480775301220802</c:v>
                </c:pt>
                <c:pt idx="53">
                  <c:v>-0.99619469809174555</c:v>
                </c:pt>
                <c:pt idx="54">
                  <c:v>-1</c:v>
                </c:pt>
                <c:pt idx="55">
                  <c:v>-0.99619469809174555</c:v>
                </c:pt>
                <c:pt idx="56">
                  <c:v>-0.98480775301220813</c:v>
                </c:pt>
                <c:pt idx="57">
                  <c:v>-0.96592582628906842</c:v>
                </c:pt>
                <c:pt idx="58">
                  <c:v>-0.93969262078590832</c:v>
                </c:pt>
                <c:pt idx="59">
                  <c:v>-0.90630778703664994</c:v>
                </c:pt>
                <c:pt idx="60">
                  <c:v>-0.8660254037844386</c:v>
                </c:pt>
                <c:pt idx="61">
                  <c:v>-0.8191520442889918</c:v>
                </c:pt>
                <c:pt idx="62">
                  <c:v>-0.76604444311897812</c:v>
                </c:pt>
                <c:pt idx="63">
                  <c:v>-0.70710678118654768</c:v>
                </c:pt>
                <c:pt idx="64">
                  <c:v>-0.64278760968653958</c:v>
                </c:pt>
                <c:pt idx="65">
                  <c:v>-0.57357643635104649</c:v>
                </c:pt>
                <c:pt idx="66">
                  <c:v>-0.50000000000000044</c:v>
                </c:pt>
                <c:pt idx="67">
                  <c:v>-0.42261826174069922</c:v>
                </c:pt>
                <c:pt idx="68">
                  <c:v>-0.3420201433256686</c:v>
                </c:pt>
                <c:pt idx="69">
                  <c:v>-0.25881904510252068</c:v>
                </c:pt>
                <c:pt idx="70">
                  <c:v>-0.17364817766693039</c:v>
                </c:pt>
                <c:pt idx="71">
                  <c:v>-8.7155742747658319E-2</c:v>
                </c:pt>
                <c:pt idx="72">
                  <c:v>-2.45029690981724E-16</c:v>
                </c:pt>
                <c:pt idx="73">
                  <c:v>8.7155742747657833E-2</c:v>
                </c:pt>
                <c:pt idx="74">
                  <c:v>0.17364817766692991</c:v>
                </c:pt>
                <c:pt idx="75">
                  <c:v>0.25881904510252024</c:v>
                </c:pt>
                <c:pt idx="76">
                  <c:v>0.34202014332566893</c:v>
                </c:pt>
                <c:pt idx="77">
                  <c:v>0.42261826174069955</c:v>
                </c:pt>
                <c:pt idx="78">
                  <c:v>0.5</c:v>
                </c:pt>
                <c:pt idx="79">
                  <c:v>0.57357643635104605</c:v>
                </c:pt>
                <c:pt idx="80">
                  <c:v>0.64278760968653914</c:v>
                </c:pt>
                <c:pt idx="81">
                  <c:v>0.70710678118654735</c:v>
                </c:pt>
                <c:pt idx="82">
                  <c:v>0.76604444311897779</c:v>
                </c:pt>
                <c:pt idx="83">
                  <c:v>0.81915204428899147</c:v>
                </c:pt>
                <c:pt idx="84">
                  <c:v>0.86602540378443882</c:v>
                </c:pt>
                <c:pt idx="85">
                  <c:v>0.90630778703665005</c:v>
                </c:pt>
                <c:pt idx="86">
                  <c:v>0.93969262078590843</c:v>
                </c:pt>
                <c:pt idx="87">
                  <c:v>0.96592582628906831</c:v>
                </c:pt>
                <c:pt idx="88">
                  <c:v>0.98480775301220802</c:v>
                </c:pt>
                <c:pt idx="89">
                  <c:v>0.99619469809174555</c:v>
                </c:pt>
                <c:pt idx="90">
                  <c:v>1</c:v>
                </c:pt>
                <c:pt idx="91">
                  <c:v>0.99619469809174555</c:v>
                </c:pt>
                <c:pt idx="92">
                  <c:v>0.98480775301220813</c:v>
                </c:pt>
                <c:pt idx="93">
                  <c:v>0.96592582628906842</c:v>
                </c:pt>
                <c:pt idx="94">
                  <c:v>0.93969262078590865</c:v>
                </c:pt>
                <c:pt idx="95">
                  <c:v>0.90630778703665027</c:v>
                </c:pt>
                <c:pt idx="96">
                  <c:v>0.86602540378443915</c:v>
                </c:pt>
                <c:pt idx="97">
                  <c:v>0.81915204428899235</c:v>
                </c:pt>
                <c:pt idx="98">
                  <c:v>0.76604444311897757</c:v>
                </c:pt>
                <c:pt idx="99">
                  <c:v>0.70710678118654713</c:v>
                </c:pt>
                <c:pt idx="100">
                  <c:v>0.64278760968653903</c:v>
                </c:pt>
                <c:pt idx="101">
                  <c:v>0.57357643635104583</c:v>
                </c:pt>
                <c:pt idx="102">
                  <c:v>0.49999999999999978</c:v>
                </c:pt>
                <c:pt idx="103">
                  <c:v>0.42261826174069933</c:v>
                </c:pt>
                <c:pt idx="104">
                  <c:v>0.34202014332566871</c:v>
                </c:pt>
                <c:pt idx="105">
                  <c:v>0.25881904510252079</c:v>
                </c:pt>
                <c:pt idx="106">
                  <c:v>0.1736481776669305</c:v>
                </c:pt>
                <c:pt idx="107">
                  <c:v>8.7155742747658443E-2</c:v>
                </c:pt>
                <c:pt idx="108">
                  <c:v>3.67544536472586E-16</c:v>
                </c:pt>
                <c:pt idx="109">
                  <c:v>-8.7155742747657708E-2</c:v>
                </c:pt>
                <c:pt idx="110">
                  <c:v>-0.17364817766692978</c:v>
                </c:pt>
                <c:pt idx="111">
                  <c:v>-0.25881904510252013</c:v>
                </c:pt>
                <c:pt idx="112">
                  <c:v>-0.34202014332566799</c:v>
                </c:pt>
                <c:pt idx="113">
                  <c:v>-0.42261826174069866</c:v>
                </c:pt>
                <c:pt idx="114">
                  <c:v>-0.49999999999999917</c:v>
                </c:pt>
                <c:pt idx="115">
                  <c:v>-0.57357643635104671</c:v>
                </c:pt>
                <c:pt idx="116">
                  <c:v>-0.64278760968653981</c:v>
                </c:pt>
                <c:pt idx="117">
                  <c:v>-0.70710678118654791</c:v>
                </c:pt>
                <c:pt idx="118">
                  <c:v>-0.76604444311897824</c:v>
                </c:pt>
                <c:pt idx="119">
                  <c:v>-0.81915204428899191</c:v>
                </c:pt>
                <c:pt idx="120">
                  <c:v>-0.86602540378443871</c:v>
                </c:pt>
                <c:pt idx="121">
                  <c:v>-0.90630778703665005</c:v>
                </c:pt>
                <c:pt idx="122">
                  <c:v>-0.93969262078590843</c:v>
                </c:pt>
                <c:pt idx="123">
                  <c:v>-0.9659258262890682</c:v>
                </c:pt>
                <c:pt idx="124">
                  <c:v>-0.98480775301220802</c:v>
                </c:pt>
                <c:pt idx="125">
                  <c:v>-0.99619469809174555</c:v>
                </c:pt>
                <c:pt idx="126">
                  <c:v>-1</c:v>
                </c:pt>
                <c:pt idx="127">
                  <c:v>-0.99619469809174555</c:v>
                </c:pt>
                <c:pt idx="128">
                  <c:v>-0.98480775301220813</c:v>
                </c:pt>
                <c:pt idx="129">
                  <c:v>-0.96592582628906842</c:v>
                </c:pt>
                <c:pt idx="130">
                  <c:v>-0.93969262078590865</c:v>
                </c:pt>
                <c:pt idx="131">
                  <c:v>-0.90630778703665038</c:v>
                </c:pt>
                <c:pt idx="132">
                  <c:v>-0.86602540378443915</c:v>
                </c:pt>
                <c:pt idx="133">
                  <c:v>-0.81915204428899147</c:v>
                </c:pt>
                <c:pt idx="134">
                  <c:v>-0.76604444311897768</c:v>
                </c:pt>
                <c:pt idx="135">
                  <c:v>-0.70710678118654724</c:v>
                </c:pt>
                <c:pt idx="136">
                  <c:v>-0.64278760968653903</c:v>
                </c:pt>
                <c:pt idx="137">
                  <c:v>-0.57357643635104594</c:v>
                </c:pt>
                <c:pt idx="138">
                  <c:v>-0.49999999999999989</c:v>
                </c:pt>
                <c:pt idx="139">
                  <c:v>-0.42261826174069944</c:v>
                </c:pt>
                <c:pt idx="140">
                  <c:v>-0.34202014332566882</c:v>
                </c:pt>
                <c:pt idx="141">
                  <c:v>-0.25881904510252096</c:v>
                </c:pt>
                <c:pt idx="142">
                  <c:v>-0.17364817766693064</c:v>
                </c:pt>
                <c:pt idx="143">
                  <c:v>-8.7155742747658554E-2</c:v>
                </c:pt>
                <c:pt idx="144">
                  <c:v>-4.90059381963448E-16</c:v>
                </c:pt>
              </c:numCache>
            </c:numRef>
          </c:yVal>
          <c:smooth val="1"/>
          <c:extLst>
            <c:ext xmlns:c16="http://schemas.microsoft.com/office/drawing/2014/chart" uri="{C3380CC4-5D6E-409C-BE32-E72D297353CC}">
              <c16:uniqueId val="{00000000-7488-4212-83CC-8CFD5C2A7F08}"/>
            </c:ext>
          </c:extLst>
        </c:ser>
        <c:ser>
          <c:idx val="2"/>
          <c:order val="1"/>
          <c:tx>
            <c:v>3e harmonische</c:v>
          </c:tx>
          <c:marker>
            <c:symbol val="none"/>
          </c:marker>
          <c:xVal>
            <c:numRef>
              <c:f>Blad2!$A$2:$A$146</c:f>
              <c:numCache>
                <c:formatCode>General</c:formatCode>
                <c:ptCount val="145"/>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pt idx="81">
                  <c:v>405</c:v>
                </c:pt>
                <c:pt idx="82">
                  <c:v>410</c:v>
                </c:pt>
                <c:pt idx="83">
                  <c:v>415</c:v>
                </c:pt>
                <c:pt idx="84">
                  <c:v>420</c:v>
                </c:pt>
                <c:pt idx="85">
                  <c:v>425</c:v>
                </c:pt>
                <c:pt idx="86">
                  <c:v>430</c:v>
                </c:pt>
                <c:pt idx="87">
                  <c:v>435</c:v>
                </c:pt>
                <c:pt idx="88">
                  <c:v>440</c:v>
                </c:pt>
                <c:pt idx="89">
                  <c:v>445</c:v>
                </c:pt>
                <c:pt idx="90">
                  <c:v>450</c:v>
                </c:pt>
                <c:pt idx="91">
                  <c:v>455</c:v>
                </c:pt>
                <c:pt idx="92">
                  <c:v>460</c:v>
                </c:pt>
                <c:pt idx="93">
                  <c:v>465</c:v>
                </c:pt>
                <c:pt idx="94">
                  <c:v>470</c:v>
                </c:pt>
                <c:pt idx="95">
                  <c:v>475</c:v>
                </c:pt>
                <c:pt idx="96">
                  <c:v>480</c:v>
                </c:pt>
                <c:pt idx="97">
                  <c:v>485</c:v>
                </c:pt>
                <c:pt idx="98">
                  <c:v>490</c:v>
                </c:pt>
                <c:pt idx="99">
                  <c:v>495</c:v>
                </c:pt>
                <c:pt idx="100">
                  <c:v>500</c:v>
                </c:pt>
                <c:pt idx="101">
                  <c:v>505</c:v>
                </c:pt>
                <c:pt idx="102">
                  <c:v>510</c:v>
                </c:pt>
                <c:pt idx="103">
                  <c:v>515</c:v>
                </c:pt>
                <c:pt idx="104">
                  <c:v>520</c:v>
                </c:pt>
                <c:pt idx="105">
                  <c:v>525</c:v>
                </c:pt>
                <c:pt idx="106">
                  <c:v>530</c:v>
                </c:pt>
                <c:pt idx="107">
                  <c:v>535</c:v>
                </c:pt>
                <c:pt idx="108">
                  <c:v>540</c:v>
                </c:pt>
                <c:pt idx="109">
                  <c:v>545</c:v>
                </c:pt>
                <c:pt idx="110">
                  <c:v>550</c:v>
                </c:pt>
                <c:pt idx="111">
                  <c:v>555</c:v>
                </c:pt>
                <c:pt idx="112">
                  <c:v>560</c:v>
                </c:pt>
                <c:pt idx="113">
                  <c:v>565</c:v>
                </c:pt>
                <c:pt idx="114">
                  <c:v>570</c:v>
                </c:pt>
                <c:pt idx="115">
                  <c:v>575</c:v>
                </c:pt>
                <c:pt idx="116">
                  <c:v>580</c:v>
                </c:pt>
                <c:pt idx="117">
                  <c:v>585</c:v>
                </c:pt>
                <c:pt idx="118">
                  <c:v>590</c:v>
                </c:pt>
                <c:pt idx="119">
                  <c:v>595</c:v>
                </c:pt>
                <c:pt idx="120">
                  <c:v>600</c:v>
                </c:pt>
                <c:pt idx="121">
                  <c:v>605</c:v>
                </c:pt>
                <c:pt idx="122">
                  <c:v>610</c:v>
                </c:pt>
                <c:pt idx="123">
                  <c:v>615</c:v>
                </c:pt>
                <c:pt idx="124">
                  <c:v>620</c:v>
                </c:pt>
                <c:pt idx="125">
                  <c:v>625</c:v>
                </c:pt>
                <c:pt idx="126">
                  <c:v>630</c:v>
                </c:pt>
                <c:pt idx="127">
                  <c:v>635</c:v>
                </c:pt>
                <c:pt idx="128">
                  <c:v>640</c:v>
                </c:pt>
                <c:pt idx="129">
                  <c:v>645</c:v>
                </c:pt>
                <c:pt idx="130">
                  <c:v>650</c:v>
                </c:pt>
                <c:pt idx="131">
                  <c:v>655</c:v>
                </c:pt>
                <c:pt idx="132">
                  <c:v>660</c:v>
                </c:pt>
                <c:pt idx="133">
                  <c:v>665</c:v>
                </c:pt>
                <c:pt idx="134">
                  <c:v>670</c:v>
                </c:pt>
                <c:pt idx="135">
                  <c:v>675</c:v>
                </c:pt>
                <c:pt idx="136">
                  <c:v>680</c:v>
                </c:pt>
                <c:pt idx="137">
                  <c:v>685</c:v>
                </c:pt>
                <c:pt idx="138">
                  <c:v>690</c:v>
                </c:pt>
                <c:pt idx="139">
                  <c:v>695</c:v>
                </c:pt>
                <c:pt idx="140">
                  <c:v>700</c:v>
                </c:pt>
                <c:pt idx="141">
                  <c:v>705</c:v>
                </c:pt>
                <c:pt idx="142">
                  <c:v>710</c:v>
                </c:pt>
                <c:pt idx="143">
                  <c:v>715</c:v>
                </c:pt>
                <c:pt idx="144">
                  <c:v>720</c:v>
                </c:pt>
              </c:numCache>
            </c:numRef>
          </c:xVal>
          <c:yVal>
            <c:numRef>
              <c:f>Blad2!$G$2:$G$146</c:f>
              <c:numCache>
                <c:formatCode>General</c:formatCode>
                <c:ptCount val="145"/>
                <c:pt idx="0">
                  <c:v>0</c:v>
                </c:pt>
                <c:pt idx="1">
                  <c:v>5.1763809020504148E-2</c:v>
                </c:pt>
                <c:pt idx="2">
                  <c:v>9.9999999999999992E-2</c:v>
                </c:pt>
                <c:pt idx="3">
                  <c:v>0.1414213562373095</c:v>
                </c:pt>
                <c:pt idx="4">
                  <c:v>0.17320508075688773</c:v>
                </c:pt>
                <c:pt idx="5">
                  <c:v>0.19318516525781368</c:v>
                </c:pt>
                <c:pt idx="6">
                  <c:v>0.2</c:v>
                </c:pt>
                <c:pt idx="7">
                  <c:v>0.19318516525781368</c:v>
                </c:pt>
                <c:pt idx="8">
                  <c:v>0.17320508075688776</c:v>
                </c:pt>
                <c:pt idx="9">
                  <c:v>0.14142135623730953</c:v>
                </c:pt>
                <c:pt idx="10">
                  <c:v>9.9999999999999992E-2</c:v>
                </c:pt>
                <c:pt idx="11">
                  <c:v>5.176380902050412E-2</c:v>
                </c:pt>
                <c:pt idx="12">
                  <c:v>2.45029690981724E-17</c:v>
                </c:pt>
                <c:pt idx="13">
                  <c:v>-5.1763809020504162E-2</c:v>
                </c:pt>
                <c:pt idx="14">
                  <c:v>-9.999999999999995E-2</c:v>
                </c:pt>
                <c:pt idx="15">
                  <c:v>-0.1414213562373095</c:v>
                </c:pt>
                <c:pt idx="16">
                  <c:v>-0.17320508075688767</c:v>
                </c:pt>
                <c:pt idx="17">
                  <c:v>-0.19318516525781368</c:v>
                </c:pt>
                <c:pt idx="18">
                  <c:v>-0.2</c:v>
                </c:pt>
                <c:pt idx="19">
                  <c:v>-0.19318516525781365</c:v>
                </c:pt>
                <c:pt idx="20">
                  <c:v>-0.17320508075688773</c:v>
                </c:pt>
                <c:pt idx="21">
                  <c:v>-0.14142135623730942</c:v>
                </c:pt>
                <c:pt idx="22">
                  <c:v>-9.9999999999999936E-2</c:v>
                </c:pt>
                <c:pt idx="23">
                  <c:v>-5.1763809020504141E-2</c:v>
                </c:pt>
                <c:pt idx="24">
                  <c:v>-4.90059381963448E-17</c:v>
                </c:pt>
                <c:pt idx="25">
                  <c:v>5.1763809020504217E-2</c:v>
                </c:pt>
                <c:pt idx="26">
                  <c:v>0.1</c:v>
                </c:pt>
                <c:pt idx="27">
                  <c:v>0.14142135623730948</c:v>
                </c:pt>
                <c:pt idx="28">
                  <c:v>0.17320508075688767</c:v>
                </c:pt>
                <c:pt idx="29">
                  <c:v>0.19318516525781368</c:v>
                </c:pt>
                <c:pt idx="30">
                  <c:v>0.2</c:v>
                </c:pt>
                <c:pt idx="31">
                  <c:v>0.19318516525781371</c:v>
                </c:pt>
                <c:pt idx="32">
                  <c:v>0.17320508075688784</c:v>
                </c:pt>
                <c:pt idx="33">
                  <c:v>0.14142135623730967</c:v>
                </c:pt>
                <c:pt idx="34">
                  <c:v>9.9999999999999964E-2</c:v>
                </c:pt>
                <c:pt idx="35">
                  <c:v>5.1763809020504162E-2</c:v>
                </c:pt>
                <c:pt idx="36">
                  <c:v>7.3508907294517201E-17</c:v>
                </c:pt>
                <c:pt idx="37">
                  <c:v>-5.176380902050403E-2</c:v>
                </c:pt>
                <c:pt idx="38">
                  <c:v>-0.10000000000000014</c:v>
                </c:pt>
                <c:pt idx="39">
                  <c:v>-0.14142135623730959</c:v>
                </c:pt>
                <c:pt idx="40">
                  <c:v>-0.17320508075688776</c:v>
                </c:pt>
                <c:pt idx="41">
                  <c:v>-0.19318516525781365</c:v>
                </c:pt>
                <c:pt idx="42">
                  <c:v>-0.2</c:v>
                </c:pt>
                <c:pt idx="43">
                  <c:v>-0.19318516525781371</c:v>
                </c:pt>
                <c:pt idx="44">
                  <c:v>-0.17320508075688767</c:v>
                </c:pt>
                <c:pt idx="45">
                  <c:v>-0.1414213562373097</c:v>
                </c:pt>
                <c:pt idx="46">
                  <c:v>-9.9999999999999978E-2</c:v>
                </c:pt>
                <c:pt idx="47">
                  <c:v>-5.1763809020504536E-2</c:v>
                </c:pt>
                <c:pt idx="48">
                  <c:v>-9.8011876392689601E-17</c:v>
                </c:pt>
                <c:pt idx="49">
                  <c:v>5.1763809020504342E-2</c:v>
                </c:pt>
                <c:pt idx="50">
                  <c:v>0.10000000000000012</c:v>
                </c:pt>
                <c:pt idx="51">
                  <c:v>0.14142135623730956</c:v>
                </c:pt>
                <c:pt idx="52">
                  <c:v>0.17320508075688776</c:v>
                </c:pt>
                <c:pt idx="53">
                  <c:v>0.19318516525781365</c:v>
                </c:pt>
                <c:pt idx="54">
                  <c:v>0.2</c:v>
                </c:pt>
                <c:pt idx="55">
                  <c:v>0.19318516525781371</c:v>
                </c:pt>
                <c:pt idx="56">
                  <c:v>0.17320508075688787</c:v>
                </c:pt>
                <c:pt idx="57">
                  <c:v>0.14142135623730973</c:v>
                </c:pt>
                <c:pt idx="58">
                  <c:v>0.1</c:v>
                </c:pt>
                <c:pt idx="59">
                  <c:v>5.176380902050387E-2</c:v>
                </c:pt>
                <c:pt idx="60">
                  <c:v>1.22514845490862E-16</c:v>
                </c:pt>
                <c:pt idx="61">
                  <c:v>-5.1763809020504314E-2</c:v>
                </c:pt>
                <c:pt idx="62">
                  <c:v>-9.9999999999999797E-2</c:v>
                </c:pt>
                <c:pt idx="63">
                  <c:v>-0.14142135623730953</c:v>
                </c:pt>
                <c:pt idx="64">
                  <c:v>-0.17320508075688756</c:v>
                </c:pt>
                <c:pt idx="65">
                  <c:v>-0.19318516525781365</c:v>
                </c:pt>
                <c:pt idx="66">
                  <c:v>-0.2</c:v>
                </c:pt>
                <c:pt idx="67">
                  <c:v>-0.19318516525781371</c:v>
                </c:pt>
                <c:pt idx="68">
                  <c:v>-0.17320508075688767</c:v>
                </c:pt>
                <c:pt idx="69">
                  <c:v>-0.14142135623730923</c:v>
                </c:pt>
                <c:pt idx="70">
                  <c:v>-0.10000000000000003</c:v>
                </c:pt>
                <c:pt idx="71">
                  <c:v>-5.1763809020504585E-2</c:v>
                </c:pt>
                <c:pt idx="72">
                  <c:v>-1.470178145890344E-16</c:v>
                </c:pt>
                <c:pt idx="73">
                  <c:v>5.1763809020504294E-2</c:v>
                </c:pt>
                <c:pt idx="74">
                  <c:v>9.999999999999977E-2</c:v>
                </c:pt>
                <c:pt idx="75">
                  <c:v>0.14142135623730903</c:v>
                </c:pt>
                <c:pt idx="76">
                  <c:v>0.1732050807568879</c:v>
                </c:pt>
                <c:pt idx="77">
                  <c:v>0.19318516525781365</c:v>
                </c:pt>
                <c:pt idx="78">
                  <c:v>0.2</c:v>
                </c:pt>
                <c:pt idx="79">
                  <c:v>0.19318516525781371</c:v>
                </c:pt>
                <c:pt idx="80">
                  <c:v>0.1732050807568877</c:v>
                </c:pt>
                <c:pt idx="81">
                  <c:v>0.14142135623730975</c:v>
                </c:pt>
                <c:pt idx="82">
                  <c:v>0.10000000000000005</c:v>
                </c:pt>
                <c:pt idx="83">
                  <c:v>5.1763809020504606E-2</c:v>
                </c:pt>
                <c:pt idx="84">
                  <c:v>-5.3902195207289342E-16</c:v>
                </c:pt>
                <c:pt idx="85">
                  <c:v>-5.1763809020504273E-2</c:v>
                </c:pt>
                <c:pt idx="86">
                  <c:v>-9.9999999999999756E-2</c:v>
                </c:pt>
                <c:pt idx="87">
                  <c:v>-0.14142135623730953</c:v>
                </c:pt>
                <c:pt idx="88">
                  <c:v>-0.1732050807568879</c:v>
                </c:pt>
                <c:pt idx="89">
                  <c:v>-0.19318516525781362</c:v>
                </c:pt>
                <c:pt idx="90">
                  <c:v>-0.2</c:v>
                </c:pt>
                <c:pt idx="91">
                  <c:v>-0.19318516525781373</c:v>
                </c:pt>
                <c:pt idx="92">
                  <c:v>-0.1732050807568877</c:v>
                </c:pt>
                <c:pt idx="93">
                  <c:v>-0.14142135623730975</c:v>
                </c:pt>
                <c:pt idx="94">
                  <c:v>-0.1000000000000007</c:v>
                </c:pt>
                <c:pt idx="95">
                  <c:v>-5.1763809020504627E-2</c:v>
                </c:pt>
                <c:pt idx="96">
                  <c:v>-1.960237527853792E-16</c:v>
                </c:pt>
                <c:pt idx="97">
                  <c:v>5.1763809020503565E-2</c:v>
                </c:pt>
                <c:pt idx="98">
                  <c:v>0.10000000000000034</c:v>
                </c:pt>
                <c:pt idx="99">
                  <c:v>0.14142135623730998</c:v>
                </c:pt>
                <c:pt idx="100">
                  <c:v>0.1732050807568879</c:v>
                </c:pt>
                <c:pt idx="101">
                  <c:v>0.19318516525781362</c:v>
                </c:pt>
                <c:pt idx="102">
                  <c:v>0.2</c:v>
                </c:pt>
                <c:pt idx="103">
                  <c:v>0.19318516525781357</c:v>
                </c:pt>
                <c:pt idx="104">
                  <c:v>0.17320508075688773</c:v>
                </c:pt>
                <c:pt idx="105">
                  <c:v>0.14142135623730978</c:v>
                </c:pt>
                <c:pt idx="106">
                  <c:v>0.10000000000000009</c:v>
                </c:pt>
                <c:pt idx="107">
                  <c:v>5.1763809020503961E-2</c:v>
                </c:pt>
                <c:pt idx="108">
                  <c:v>2.205267218835516E-16</c:v>
                </c:pt>
                <c:pt idx="109">
                  <c:v>-5.1763809020503537E-2</c:v>
                </c:pt>
                <c:pt idx="110">
                  <c:v>-9.99999999999997E-2</c:v>
                </c:pt>
                <c:pt idx="111">
                  <c:v>-0.14142135623730948</c:v>
                </c:pt>
                <c:pt idx="112">
                  <c:v>-0.17320508075688751</c:v>
                </c:pt>
                <c:pt idx="113">
                  <c:v>-0.19318516525781343</c:v>
                </c:pt>
                <c:pt idx="114">
                  <c:v>-0.2</c:v>
                </c:pt>
                <c:pt idx="115">
                  <c:v>-0.19318516525781357</c:v>
                </c:pt>
                <c:pt idx="116">
                  <c:v>-0.17320508075688773</c:v>
                </c:pt>
                <c:pt idx="117">
                  <c:v>-0.14142135623730931</c:v>
                </c:pt>
                <c:pt idx="118">
                  <c:v>-9.9999999999999492E-2</c:v>
                </c:pt>
                <c:pt idx="119">
                  <c:v>-5.1763809020503981E-2</c:v>
                </c:pt>
                <c:pt idx="120">
                  <c:v>-2.45029690981724E-16</c:v>
                </c:pt>
                <c:pt idx="121">
                  <c:v>5.1763809020504203E-2</c:v>
                </c:pt>
                <c:pt idx="122">
                  <c:v>0.1000000000000003</c:v>
                </c:pt>
                <c:pt idx="123">
                  <c:v>0.14142135623730998</c:v>
                </c:pt>
                <c:pt idx="124">
                  <c:v>0.17320508075688748</c:v>
                </c:pt>
                <c:pt idx="125">
                  <c:v>0.1931851652578136</c:v>
                </c:pt>
                <c:pt idx="126">
                  <c:v>0.2</c:v>
                </c:pt>
                <c:pt idx="127">
                  <c:v>0.19318516525781393</c:v>
                </c:pt>
                <c:pt idx="128">
                  <c:v>0.17320508075688812</c:v>
                </c:pt>
                <c:pt idx="129">
                  <c:v>0.14142135623730984</c:v>
                </c:pt>
                <c:pt idx="130">
                  <c:v>0.10000000000000014</c:v>
                </c:pt>
                <c:pt idx="131">
                  <c:v>5.1763809020504016E-2</c:v>
                </c:pt>
                <c:pt idx="132">
                  <c:v>9.8007539583999663E-16</c:v>
                </c:pt>
                <c:pt idx="133">
                  <c:v>-5.1763809020504863E-2</c:v>
                </c:pt>
                <c:pt idx="134">
                  <c:v>-9.9999999999999659E-2</c:v>
                </c:pt>
                <c:pt idx="135">
                  <c:v>-0.14142135623730942</c:v>
                </c:pt>
                <c:pt idx="136">
                  <c:v>-0.17320508075688784</c:v>
                </c:pt>
                <c:pt idx="137">
                  <c:v>-0.19318516525781379</c:v>
                </c:pt>
                <c:pt idx="138">
                  <c:v>-0.2</c:v>
                </c:pt>
                <c:pt idx="139">
                  <c:v>-0.19318516525781376</c:v>
                </c:pt>
                <c:pt idx="140">
                  <c:v>-0.17320508075688779</c:v>
                </c:pt>
                <c:pt idx="141">
                  <c:v>-0.14142135623730934</c:v>
                </c:pt>
                <c:pt idx="142">
                  <c:v>-0.10000000000000075</c:v>
                </c:pt>
                <c:pt idx="143">
                  <c:v>-5.1763809020504731E-2</c:v>
                </c:pt>
                <c:pt idx="144">
                  <c:v>-2.940356291780688E-16</c:v>
                </c:pt>
              </c:numCache>
            </c:numRef>
          </c:yVal>
          <c:smooth val="1"/>
          <c:extLst>
            <c:ext xmlns:c16="http://schemas.microsoft.com/office/drawing/2014/chart" uri="{C3380CC4-5D6E-409C-BE32-E72D297353CC}">
              <c16:uniqueId val="{00000001-7488-4212-83CC-8CFD5C2A7F08}"/>
            </c:ext>
          </c:extLst>
        </c:ser>
        <c:ser>
          <c:idx val="0"/>
          <c:order val="2"/>
          <c:tx>
            <c:v>samenstelling</c:v>
          </c:tx>
          <c:marker>
            <c:symbol val="none"/>
          </c:marker>
          <c:xVal>
            <c:numRef>
              <c:f>Blad2!$A$2:$A$146</c:f>
              <c:numCache>
                <c:formatCode>General</c:formatCode>
                <c:ptCount val="145"/>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pt idx="37">
                  <c:v>185</c:v>
                </c:pt>
                <c:pt idx="38">
                  <c:v>190</c:v>
                </c:pt>
                <c:pt idx="39">
                  <c:v>195</c:v>
                </c:pt>
                <c:pt idx="40">
                  <c:v>200</c:v>
                </c:pt>
                <c:pt idx="41">
                  <c:v>205</c:v>
                </c:pt>
                <c:pt idx="42">
                  <c:v>210</c:v>
                </c:pt>
                <c:pt idx="43">
                  <c:v>215</c:v>
                </c:pt>
                <c:pt idx="44">
                  <c:v>220</c:v>
                </c:pt>
                <c:pt idx="45">
                  <c:v>225</c:v>
                </c:pt>
                <c:pt idx="46">
                  <c:v>230</c:v>
                </c:pt>
                <c:pt idx="47">
                  <c:v>235</c:v>
                </c:pt>
                <c:pt idx="48">
                  <c:v>240</c:v>
                </c:pt>
                <c:pt idx="49">
                  <c:v>245</c:v>
                </c:pt>
                <c:pt idx="50">
                  <c:v>250</c:v>
                </c:pt>
                <c:pt idx="51">
                  <c:v>255</c:v>
                </c:pt>
                <c:pt idx="52">
                  <c:v>260</c:v>
                </c:pt>
                <c:pt idx="53">
                  <c:v>265</c:v>
                </c:pt>
                <c:pt idx="54">
                  <c:v>270</c:v>
                </c:pt>
                <c:pt idx="55">
                  <c:v>275</c:v>
                </c:pt>
                <c:pt idx="56">
                  <c:v>280</c:v>
                </c:pt>
                <c:pt idx="57">
                  <c:v>285</c:v>
                </c:pt>
                <c:pt idx="58">
                  <c:v>290</c:v>
                </c:pt>
                <c:pt idx="59">
                  <c:v>295</c:v>
                </c:pt>
                <c:pt idx="60">
                  <c:v>300</c:v>
                </c:pt>
                <c:pt idx="61">
                  <c:v>305</c:v>
                </c:pt>
                <c:pt idx="62">
                  <c:v>310</c:v>
                </c:pt>
                <c:pt idx="63">
                  <c:v>315</c:v>
                </c:pt>
                <c:pt idx="64">
                  <c:v>320</c:v>
                </c:pt>
                <c:pt idx="65">
                  <c:v>325</c:v>
                </c:pt>
                <c:pt idx="66">
                  <c:v>330</c:v>
                </c:pt>
                <c:pt idx="67">
                  <c:v>335</c:v>
                </c:pt>
                <c:pt idx="68">
                  <c:v>340</c:v>
                </c:pt>
                <c:pt idx="69">
                  <c:v>345</c:v>
                </c:pt>
                <c:pt idx="70">
                  <c:v>350</c:v>
                </c:pt>
                <c:pt idx="71">
                  <c:v>355</c:v>
                </c:pt>
                <c:pt idx="72">
                  <c:v>360</c:v>
                </c:pt>
                <c:pt idx="73">
                  <c:v>365</c:v>
                </c:pt>
                <c:pt idx="74">
                  <c:v>370</c:v>
                </c:pt>
                <c:pt idx="75">
                  <c:v>375</c:v>
                </c:pt>
                <c:pt idx="76">
                  <c:v>380</c:v>
                </c:pt>
                <c:pt idx="77">
                  <c:v>385</c:v>
                </c:pt>
                <c:pt idx="78">
                  <c:v>390</c:v>
                </c:pt>
                <c:pt idx="79">
                  <c:v>395</c:v>
                </c:pt>
                <c:pt idx="80">
                  <c:v>400</c:v>
                </c:pt>
                <c:pt idx="81">
                  <c:v>405</c:v>
                </c:pt>
                <c:pt idx="82">
                  <c:v>410</c:v>
                </c:pt>
                <c:pt idx="83">
                  <c:v>415</c:v>
                </c:pt>
                <c:pt idx="84">
                  <c:v>420</c:v>
                </c:pt>
                <c:pt idx="85">
                  <c:v>425</c:v>
                </c:pt>
                <c:pt idx="86">
                  <c:v>430</c:v>
                </c:pt>
                <c:pt idx="87">
                  <c:v>435</c:v>
                </c:pt>
                <c:pt idx="88">
                  <c:v>440</c:v>
                </c:pt>
                <c:pt idx="89">
                  <c:v>445</c:v>
                </c:pt>
                <c:pt idx="90">
                  <c:v>450</c:v>
                </c:pt>
                <c:pt idx="91">
                  <c:v>455</c:v>
                </c:pt>
                <c:pt idx="92">
                  <c:v>460</c:v>
                </c:pt>
                <c:pt idx="93">
                  <c:v>465</c:v>
                </c:pt>
                <c:pt idx="94">
                  <c:v>470</c:v>
                </c:pt>
                <c:pt idx="95">
                  <c:v>475</c:v>
                </c:pt>
                <c:pt idx="96">
                  <c:v>480</c:v>
                </c:pt>
                <c:pt idx="97">
                  <c:v>485</c:v>
                </c:pt>
                <c:pt idx="98">
                  <c:v>490</c:v>
                </c:pt>
                <c:pt idx="99">
                  <c:v>495</c:v>
                </c:pt>
                <c:pt idx="100">
                  <c:v>500</c:v>
                </c:pt>
                <c:pt idx="101">
                  <c:v>505</c:v>
                </c:pt>
                <c:pt idx="102">
                  <c:v>510</c:v>
                </c:pt>
                <c:pt idx="103">
                  <c:v>515</c:v>
                </c:pt>
                <c:pt idx="104">
                  <c:v>520</c:v>
                </c:pt>
                <c:pt idx="105">
                  <c:v>525</c:v>
                </c:pt>
                <c:pt idx="106">
                  <c:v>530</c:v>
                </c:pt>
                <c:pt idx="107">
                  <c:v>535</c:v>
                </c:pt>
                <c:pt idx="108">
                  <c:v>540</c:v>
                </c:pt>
                <c:pt idx="109">
                  <c:v>545</c:v>
                </c:pt>
                <c:pt idx="110">
                  <c:v>550</c:v>
                </c:pt>
                <c:pt idx="111">
                  <c:v>555</c:v>
                </c:pt>
                <c:pt idx="112">
                  <c:v>560</c:v>
                </c:pt>
                <c:pt idx="113">
                  <c:v>565</c:v>
                </c:pt>
                <c:pt idx="114">
                  <c:v>570</c:v>
                </c:pt>
                <c:pt idx="115">
                  <c:v>575</c:v>
                </c:pt>
                <c:pt idx="116">
                  <c:v>580</c:v>
                </c:pt>
                <c:pt idx="117">
                  <c:v>585</c:v>
                </c:pt>
                <c:pt idx="118">
                  <c:v>590</c:v>
                </c:pt>
                <c:pt idx="119">
                  <c:v>595</c:v>
                </c:pt>
                <c:pt idx="120">
                  <c:v>600</c:v>
                </c:pt>
                <c:pt idx="121">
                  <c:v>605</c:v>
                </c:pt>
                <c:pt idx="122">
                  <c:v>610</c:v>
                </c:pt>
                <c:pt idx="123">
                  <c:v>615</c:v>
                </c:pt>
                <c:pt idx="124">
                  <c:v>620</c:v>
                </c:pt>
                <c:pt idx="125">
                  <c:v>625</c:v>
                </c:pt>
                <c:pt idx="126">
                  <c:v>630</c:v>
                </c:pt>
                <c:pt idx="127">
                  <c:v>635</c:v>
                </c:pt>
                <c:pt idx="128">
                  <c:v>640</c:v>
                </c:pt>
                <c:pt idx="129">
                  <c:v>645</c:v>
                </c:pt>
                <c:pt idx="130">
                  <c:v>650</c:v>
                </c:pt>
                <c:pt idx="131">
                  <c:v>655</c:v>
                </c:pt>
                <c:pt idx="132">
                  <c:v>660</c:v>
                </c:pt>
                <c:pt idx="133">
                  <c:v>665</c:v>
                </c:pt>
                <c:pt idx="134">
                  <c:v>670</c:v>
                </c:pt>
                <c:pt idx="135">
                  <c:v>675</c:v>
                </c:pt>
                <c:pt idx="136">
                  <c:v>680</c:v>
                </c:pt>
                <c:pt idx="137">
                  <c:v>685</c:v>
                </c:pt>
                <c:pt idx="138">
                  <c:v>690</c:v>
                </c:pt>
                <c:pt idx="139">
                  <c:v>695</c:v>
                </c:pt>
                <c:pt idx="140">
                  <c:v>700</c:v>
                </c:pt>
                <c:pt idx="141">
                  <c:v>705</c:v>
                </c:pt>
                <c:pt idx="142">
                  <c:v>710</c:v>
                </c:pt>
                <c:pt idx="143">
                  <c:v>715</c:v>
                </c:pt>
                <c:pt idx="144">
                  <c:v>720</c:v>
                </c:pt>
              </c:numCache>
            </c:numRef>
          </c:xVal>
          <c:yVal>
            <c:numRef>
              <c:f>Blad2!$H$2:$H$146</c:f>
              <c:numCache>
                <c:formatCode>General</c:formatCode>
                <c:ptCount val="145"/>
                <c:pt idx="0">
                  <c:v>0</c:v>
                </c:pt>
                <c:pt idx="1">
                  <c:v>0.13891955176816231</c:v>
                </c:pt>
                <c:pt idx="2">
                  <c:v>0.27364817766693034</c:v>
                </c:pt>
                <c:pt idx="3">
                  <c:v>0.40024040133983024</c:v>
                </c:pt>
                <c:pt idx="4">
                  <c:v>0.51522522408255644</c:v>
                </c:pt>
                <c:pt idx="5">
                  <c:v>0.61580342699851309</c:v>
                </c:pt>
                <c:pt idx="6">
                  <c:v>0.7</c:v>
                </c:pt>
                <c:pt idx="7">
                  <c:v>0.76676160160885976</c:v>
                </c:pt>
                <c:pt idx="8">
                  <c:v>0.81599269044342704</c:v>
                </c:pt>
                <c:pt idx="9">
                  <c:v>0.84852813742385702</c:v>
                </c:pt>
                <c:pt idx="10">
                  <c:v>0.86604444311897799</c:v>
                </c:pt>
                <c:pt idx="11">
                  <c:v>0.87091585330949595</c:v>
                </c:pt>
                <c:pt idx="12">
                  <c:v>0.8660254037844386</c:v>
                </c:pt>
                <c:pt idx="13">
                  <c:v>0.85454397801614579</c:v>
                </c:pt>
                <c:pt idx="14">
                  <c:v>0.83969262078590834</c:v>
                </c:pt>
                <c:pt idx="15">
                  <c:v>0.82450447005175875</c:v>
                </c:pt>
                <c:pt idx="16">
                  <c:v>0.81160267225532035</c:v>
                </c:pt>
                <c:pt idx="17">
                  <c:v>0.80300953283393184</c:v>
                </c:pt>
                <c:pt idx="18">
                  <c:v>0.8</c:v>
                </c:pt>
                <c:pt idx="19">
                  <c:v>0.80300953283393195</c:v>
                </c:pt>
                <c:pt idx="20">
                  <c:v>0.81160267225532023</c:v>
                </c:pt>
                <c:pt idx="21">
                  <c:v>0.82450447005175886</c:v>
                </c:pt>
                <c:pt idx="22">
                  <c:v>0.83969262078590845</c:v>
                </c:pt>
                <c:pt idx="23">
                  <c:v>0.8545439780161459</c:v>
                </c:pt>
                <c:pt idx="24">
                  <c:v>0.86602540378443871</c:v>
                </c:pt>
                <c:pt idx="25">
                  <c:v>0.87091585330949595</c:v>
                </c:pt>
                <c:pt idx="26">
                  <c:v>0.86604444311897799</c:v>
                </c:pt>
                <c:pt idx="27">
                  <c:v>0.84852813742385702</c:v>
                </c:pt>
                <c:pt idx="28">
                  <c:v>0.81599269044342715</c:v>
                </c:pt>
                <c:pt idx="29">
                  <c:v>0.76676160160885964</c:v>
                </c:pt>
                <c:pt idx="30">
                  <c:v>0.7</c:v>
                </c:pt>
                <c:pt idx="31">
                  <c:v>0.6158034269985132</c:v>
                </c:pt>
                <c:pt idx="32">
                  <c:v>0.51522522408255678</c:v>
                </c:pt>
                <c:pt idx="33">
                  <c:v>0.40024040133983069</c:v>
                </c:pt>
                <c:pt idx="34">
                  <c:v>0.27364817766693023</c:v>
                </c:pt>
                <c:pt idx="35">
                  <c:v>0.13891955176816234</c:v>
                </c:pt>
                <c:pt idx="36">
                  <c:v>1.960237527853792E-16</c:v>
                </c:pt>
                <c:pt idx="37">
                  <c:v>-0.13891955176816198</c:v>
                </c:pt>
                <c:pt idx="38">
                  <c:v>-0.27364817766693061</c:v>
                </c:pt>
                <c:pt idx="39">
                  <c:v>-0.40024040133983041</c:v>
                </c:pt>
                <c:pt idx="40">
                  <c:v>-0.51522522408255644</c:v>
                </c:pt>
                <c:pt idx="41">
                  <c:v>-0.61580342699851287</c:v>
                </c:pt>
                <c:pt idx="42">
                  <c:v>-0.70000000000000018</c:v>
                </c:pt>
                <c:pt idx="43">
                  <c:v>-0.76676160160885987</c:v>
                </c:pt>
                <c:pt idx="44">
                  <c:v>-0.81599269044342693</c:v>
                </c:pt>
                <c:pt idx="45">
                  <c:v>-0.84852813742385713</c:v>
                </c:pt>
                <c:pt idx="46">
                  <c:v>-0.86604444311897788</c:v>
                </c:pt>
                <c:pt idx="47">
                  <c:v>-0.87091585330949606</c:v>
                </c:pt>
                <c:pt idx="48">
                  <c:v>-0.86602540378443849</c:v>
                </c:pt>
                <c:pt idx="49">
                  <c:v>-0.85454397801614568</c:v>
                </c:pt>
                <c:pt idx="50">
                  <c:v>-0.83969262078590834</c:v>
                </c:pt>
                <c:pt idx="51">
                  <c:v>-0.82450447005175875</c:v>
                </c:pt>
                <c:pt idx="52">
                  <c:v>-0.81160267225532023</c:v>
                </c:pt>
                <c:pt idx="53">
                  <c:v>-0.80300953283393195</c:v>
                </c:pt>
                <c:pt idx="54">
                  <c:v>-0.8</c:v>
                </c:pt>
                <c:pt idx="55">
                  <c:v>-0.80300953283393184</c:v>
                </c:pt>
                <c:pt idx="56">
                  <c:v>-0.81160267225532023</c:v>
                </c:pt>
                <c:pt idx="57">
                  <c:v>-0.82450447005175875</c:v>
                </c:pt>
                <c:pt idx="58">
                  <c:v>-0.83969262078590834</c:v>
                </c:pt>
                <c:pt idx="59">
                  <c:v>-0.85454397801614612</c:v>
                </c:pt>
                <c:pt idx="60">
                  <c:v>-0.86602540378443849</c:v>
                </c:pt>
                <c:pt idx="61">
                  <c:v>-0.87091585330949606</c:v>
                </c:pt>
                <c:pt idx="62">
                  <c:v>-0.86604444311897788</c:v>
                </c:pt>
                <c:pt idx="63">
                  <c:v>-0.84852813742385724</c:v>
                </c:pt>
                <c:pt idx="64">
                  <c:v>-0.81599269044342715</c:v>
                </c:pt>
                <c:pt idx="65">
                  <c:v>-0.76676160160886009</c:v>
                </c:pt>
                <c:pt idx="66">
                  <c:v>-0.7000000000000004</c:v>
                </c:pt>
                <c:pt idx="67">
                  <c:v>-0.61580342699851287</c:v>
                </c:pt>
                <c:pt idx="68">
                  <c:v>-0.51522522408255633</c:v>
                </c:pt>
                <c:pt idx="69">
                  <c:v>-0.40024040133982991</c:v>
                </c:pt>
                <c:pt idx="70">
                  <c:v>-0.27364817766693039</c:v>
                </c:pt>
                <c:pt idx="71">
                  <c:v>-0.1389195517681629</c:v>
                </c:pt>
                <c:pt idx="72">
                  <c:v>-3.920475055707584E-16</c:v>
                </c:pt>
                <c:pt idx="73">
                  <c:v>0.13891955176816212</c:v>
                </c:pt>
                <c:pt idx="74">
                  <c:v>0.27364817766692967</c:v>
                </c:pt>
                <c:pt idx="75">
                  <c:v>0.4002404013398293</c:v>
                </c:pt>
                <c:pt idx="76">
                  <c:v>0.51522522408255678</c:v>
                </c:pt>
                <c:pt idx="77">
                  <c:v>0.6158034269985132</c:v>
                </c:pt>
                <c:pt idx="78">
                  <c:v>0.7</c:v>
                </c:pt>
                <c:pt idx="79">
                  <c:v>0.76676160160885976</c:v>
                </c:pt>
                <c:pt idx="80">
                  <c:v>0.81599269044342682</c:v>
                </c:pt>
                <c:pt idx="81">
                  <c:v>0.84852813742385713</c:v>
                </c:pt>
                <c:pt idx="82">
                  <c:v>0.86604444311897788</c:v>
                </c:pt>
                <c:pt idx="83">
                  <c:v>0.87091585330949606</c:v>
                </c:pt>
                <c:pt idx="84">
                  <c:v>0.86602540378443826</c:v>
                </c:pt>
                <c:pt idx="85">
                  <c:v>0.85454397801614579</c:v>
                </c:pt>
                <c:pt idx="86">
                  <c:v>0.83969262078590867</c:v>
                </c:pt>
                <c:pt idx="87">
                  <c:v>0.82450447005175875</c:v>
                </c:pt>
                <c:pt idx="88">
                  <c:v>0.81160267225532012</c:v>
                </c:pt>
                <c:pt idx="89">
                  <c:v>0.80300953283393195</c:v>
                </c:pt>
                <c:pt idx="90">
                  <c:v>0.8</c:v>
                </c:pt>
                <c:pt idx="91">
                  <c:v>0.80300953283393184</c:v>
                </c:pt>
                <c:pt idx="92">
                  <c:v>0.81160267225532046</c:v>
                </c:pt>
                <c:pt idx="93">
                  <c:v>0.82450447005175864</c:v>
                </c:pt>
                <c:pt idx="94">
                  <c:v>0.83969262078590789</c:v>
                </c:pt>
                <c:pt idx="95">
                  <c:v>0.85454397801614568</c:v>
                </c:pt>
                <c:pt idx="96">
                  <c:v>0.86602540378443893</c:v>
                </c:pt>
                <c:pt idx="97">
                  <c:v>0.87091585330949595</c:v>
                </c:pt>
                <c:pt idx="98">
                  <c:v>0.86604444311897788</c:v>
                </c:pt>
                <c:pt idx="99">
                  <c:v>0.84852813742385713</c:v>
                </c:pt>
                <c:pt idx="100">
                  <c:v>0.81599269044342693</c:v>
                </c:pt>
                <c:pt idx="101">
                  <c:v>0.76676160160885942</c:v>
                </c:pt>
                <c:pt idx="102">
                  <c:v>0.69999999999999973</c:v>
                </c:pt>
                <c:pt idx="103">
                  <c:v>0.61580342699851287</c:v>
                </c:pt>
                <c:pt idx="104">
                  <c:v>0.51522522408255644</c:v>
                </c:pt>
                <c:pt idx="105">
                  <c:v>0.40024040133983058</c:v>
                </c:pt>
                <c:pt idx="106">
                  <c:v>0.27364817766693061</c:v>
                </c:pt>
                <c:pt idx="107">
                  <c:v>0.1389195517681624</c:v>
                </c:pt>
                <c:pt idx="108">
                  <c:v>5.8807125835613761E-16</c:v>
                </c:pt>
                <c:pt idx="109">
                  <c:v>-0.13891955176816123</c:v>
                </c:pt>
                <c:pt idx="110">
                  <c:v>-0.2736481776669295</c:v>
                </c:pt>
                <c:pt idx="111">
                  <c:v>-0.40024040133982963</c:v>
                </c:pt>
                <c:pt idx="112">
                  <c:v>-0.51522522408255544</c:v>
                </c:pt>
                <c:pt idx="113">
                  <c:v>-0.61580342699851209</c:v>
                </c:pt>
                <c:pt idx="114">
                  <c:v>-0.69999999999999918</c:v>
                </c:pt>
                <c:pt idx="115">
                  <c:v>-0.76676160160886031</c:v>
                </c:pt>
                <c:pt idx="116">
                  <c:v>-0.81599269044342759</c:v>
                </c:pt>
                <c:pt idx="117">
                  <c:v>-0.84852813742385724</c:v>
                </c:pt>
                <c:pt idx="118">
                  <c:v>-0.86604444311897777</c:v>
                </c:pt>
                <c:pt idx="119">
                  <c:v>-0.87091585330949584</c:v>
                </c:pt>
                <c:pt idx="120">
                  <c:v>-0.86602540378443893</c:v>
                </c:pt>
                <c:pt idx="121">
                  <c:v>-0.8545439780161459</c:v>
                </c:pt>
                <c:pt idx="122">
                  <c:v>-0.83969262078590812</c:v>
                </c:pt>
                <c:pt idx="123">
                  <c:v>-0.8245044700517582</c:v>
                </c:pt>
                <c:pt idx="124">
                  <c:v>-0.81160267225532057</c:v>
                </c:pt>
                <c:pt idx="125">
                  <c:v>-0.80300953283393195</c:v>
                </c:pt>
                <c:pt idx="126">
                  <c:v>-0.8</c:v>
                </c:pt>
                <c:pt idx="127">
                  <c:v>-0.80300953283393162</c:v>
                </c:pt>
                <c:pt idx="128">
                  <c:v>-0.81160267225532001</c:v>
                </c:pt>
                <c:pt idx="129">
                  <c:v>-0.82450447005175853</c:v>
                </c:pt>
                <c:pt idx="130">
                  <c:v>-0.83969262078590856</c:v>
                </c:pt>
                <c:pt idx="131">
                  <c:v>-0.85454397801614634</c:v>
                </c:pt>
                <c:pt idx="132">
                  <c:v>-0.86602540378443815</c:v>
                </c:pt>
                <c:pt idx="133">
                  <c:v>-0.87091585330949628</c:v>
                </c:pt>
                <c:pt idx="134">
                  <c:v>-0.86604444311897733</c:v>
                </c:pt>
                <c:pt idx="135">
                  <c:v>-0.84852813742385669</c:v>
                </c:pt>
                <c:pt idx="136">
                  <c:v>-0.81599269044342693</c:v>
                </c:pt>
                <c:pt idx="137">
                  <c:v>-0.76676160160885976</c:v>
                </c:pt>
                <c:pt idx="138">
                  <c:v>-0.7</c:v>
                </c:pt>
                <c:pt idx="139">
                  <c:v>-0.6158034269985132</c:v>
                </c:pt>
                <c:pt idx="140">
                  <c:v>-0.51522522408255655</c:v>
                </c:pt>
                <c:pt idx="141">
                  <c:v>-0.4002404013398303</c:v>
                </c:pt>
                <c:pt idx="142">
                  <c:v>-0.27364817766693139</c:v>
                </c:pt>
                <c:pt idx="143">
                  <c:v>-0.13891955176816329</c:v>
                </c:pt>
                <c:pt idx="144">
                  <c:v>-7.8409501114151681E-16</c:v>
                </c:pt>
              </c:numCache>
            </c:numRef>
          </c:yVal>
          <c:smooth val="1"/>
          <c:extLst>
            <c:ext xmlns:c16="http://schemas.microsoft.com/office/drawing/2014/chart" uri="{C3380CC4-5D6E-409C-BE32-E72D297353CC}">
              <c16:uniqueId val="{00000002-7488-4212-83CC-8CFD5C2A7F08}"/>
            </c:ext>
          </c:extLst>
        </c:ser>
        <c:dLbls>
          <c:showLegendKey val="0"/>
          <c:showVal val="0"/>
          <c:showCatName val="0"/>
          <c:showSerName val="0"/>
          <c:showPercent val="0"/>
          <c:showBubbleSize val="0"/>
        </c:dLbls>
        <c:axId val="160971776"/>
        <c:axId val="160973568"/>
      </c:scatterChart>
      <c:valAx>
        <c:axId val="160971776"/>
        <c:scaling>
          <c:orientation val="minMax"/>
        </c:scaling>
        <c:delete val="0"/>
        <c:axPos val="b"/>
        <c:numFmt formatCode="General" sourceLinked="1"/>
        <c:majorTickMark val="none"/>
        <c:minorTickMark val="none"/>
        <c:tickLblPos val="none"/>
        <c:crossAx val="160973568"/>
        <c:crosses val="autoZero"/>
        <c:crossBetween val="midCat"/>
      </c:valAx>
      <c:valAx>
        <c:axId val="160973568"/>
        <c:scaling>
          <c:orientation val="minMax"/>
          <c:min val="-1.1000000000000001"/>
        </c:scaling>
        <c:delete val="0"/>
        <c:axPos val="l"/>
        <c:numFmt formatCode="General" sourceLinked="1"/>
        <c:majorTickMark val="none"/>
        <c:minorTickMark val="none"/>
        <c:tickLblPos val="none"/>
        <c:crossAx val="160971776"/>
        <c:crosses val="autoZero"/>
        <c:crossBetween val="midCat"/>
      </c:valAx>
    </c:plotArea>
    <c:legend>
      <c:legendPos val="t"/>
      <c:layout>
        <c:manualLayout>
          <c:xMode val="edge"/>
          <c:yMode val="edge"/>
          <c:x val="3.6420057518558764E-2"/>
          <c:y val="3.4760097146791097E-2"/>
          <c:w val="0.85633693373896436"/>
          <c:h val="8.3717191601049873E-2"/>
        </c:manualLayout>
      </c:layout>
      <c:overlay val="0"/>
      <c:txPr>
        <a:bodyPr/>
        <a:lstStyle/>
        <a:p>
          <a:pPr>
            <a:defRPr sz="1800"/>
          </a:pPr>
          <a:endParaRPr lang="en-US"/>
        </a:p>
      </c:txPr>
    </c:legend>
    <c:plotVisOnly val="1"/>
    <c:dispBlanksAs val="gap"/>
    <c:showDLblsOverMax val="0"/>
  </c:chart>
  <c:spPr>
    <a:noFill/>
    <a:ln>
      <a:noFill/>
    </a:ln>
  </c:spPr>
  <c:externalData r:id="rId2">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5:59:13.706"/>
    </inkml:context>
    <inkml:brush xml:id="br0">
      <inkml:brushProperty name="width" value="0.05" units="cm"/>
      <inkml:brushProperty name="height" value="0.05" units="cm"/>
      <inkml:brushProperty name="color" value="#3366FF"/>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5:59:13.706"/>
    </inkml:context>
    <inkml:brush xml:id="br0">
      <inkml:brushProperty name="width" value="0.05" units="cm"/>
      <inkml:brushProperty name="height" value="0.05" units="cm"/>
      <inkml:brushProperty name="color" value="#3366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2/10/2025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2/10/2025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a:t>
            </a:fld>
            <a:endParaRPr lang="nl-BE"/>
          </a:p>
        </p:txBody>
      </p:sp>
    </p:spTree>
    <p:extLst>
      <p:ext uri="{BB962C8B-B14F-4D97-AF65-F5344CB8AC3E}">
        <p14:creationId xmlns:p14="http://schemas.microsoft.com/office/powerpoint/2010/main" val="1916685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30</a:t>
            </a:fld>
            <a:endParaRPr lang="nl-BE"/>
          </a:p>
        </p:txBody>
      </p:sp>
    </p:spTree>
    <p:extLst>
      <p:ext uri="{BB962C8B-B14F-4D97-AF65-F5344CB8AC3E}">
        <p14:creationId xmlns:p14="http://schemas.microsoft.com/office/powerpoint/2010/main" val="2405450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36</a:t>
            </a:fld>
            <a:endParaRPr lang="nl-BE"/>
          </a:p>
        </p:txBody>
      </p:sp>
    </p:spTree>
    <p:extLst>
      <p:ext uri="{BB962C8B-B14F-4D97-AF65-F5344CB8AC3E}">
        <p14:creationId xmlns:p14="http://schemas.microsoft.com/office/powerpoint/2010/main" val="24478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41</a:t>
            </a:fld>
            <a:endParaRPr lang="nl-BE"/>
          </a:p>
        </p:txBody>
      </p:sp>
    </p:spTree>
    <p:extLst>
      <p:ext uri="{BB962C8B-B14F-4D97-AF65-F5344CB8AC3E}">
        <p14:creationId xmlns:p14="http://schemas.microsoft.com/office/powerpoint/2010/main" val="3743392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42</a:t>
            </a:fld>
            <a:endParaRPr lang="nl-BE"/>
          </a:p>
        </p:txBody>
      </p:sp>
    </p:spTree>
    <p:extLst>
      <p:ext uri="{BB962C8B-B14F-4D97-AF65-F5344CB8AC3E}">
        <p14:creationId xmlns:p14="http://schemas.microsoft.com/office/powerpoint/2010/main" val="2766781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BE" dirty="0"/>
              <a:t>230 * </a:t>
            </a:r>
            <a:r>
              <a:rPr lang="en-BE" dirty="0" err="1"/>
              <a:t>vierkantswortel</a:t>
            </a:r>
            <a:r>
              <a:rPr lang="en-BE" dirty="0"/>
              <a:t> 2 = de </a:t>
            </a:r>
            <a:r>
              <a:rPr lang="en-BE" dirty="0" err="1"/>
              <a:t>effectieve</a:t>
            </a:r>
            <a:r>
              <a:rPr lang="en-BE" dirty="0"/>
              <a:t> </a:t>
            </a:r>
            <a:r>
              <a:rPr lang="en-BE" dirty="0" err="1"/>
              <a:t>waarde</a:t>
            </a:r>
            <a:r>
              <a:rPr lang="en-BE" dirty="0"/>
              <a:t> van het net</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51</a:t>
            </a:fld>
            <a:endParaRPr lang="nl-BE"/>
          </a:p>
        </p:txBody>
      </p:sp>
    </p:spTree>
    <p:extLst>
      <p:ext uri="{BB962C8B-B14F-4D97-AF65-F5344CB8AC3E}">
        <p14:creationId xmlns:p14="http://schemas.microsoft.com/office/powerpoint/2010/main" val="2086654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GB" dirty="0"/>
              <a:t>F</a:t>
            </a:r>
            <a:r>
              <a:rPr lang="en-BE" dirty="0" err="1"/>
              <a:t>requentie</a:t>
            </a:r>
            <a:r>
              <a:rPr lang="en-BE" dirty="0"/>
              <a:t> van </a:t>
            </a:r>
            <a:r>
              <a:rPr lang="en-BE" dirty="0" err="1"/>
              <a:t>ons</a:t>
            </a:r>
            <a:r>
              <a:rPr lang="en-BE" dirty="0"/>
              <a:t> net is 50 Hertz</a:t>
            </a:r>
            <a:br>
              <a:rPr lang="en-BE" dirty="0"/>
            </a:br>
            <a:r>
              <a:rPr lang="en-BE" dirty="0" err="1"/>
              <a:t>en</a:t>
            </a:r>
            <a:r>
              <a:rPr lang="en-BE" dirty="0"/>
              <a:t> de AC van de </a:t>
            </a:r>
            <a:r>
              <a:rPr lang="en-BE" dirty="0" err="1"/>
              <a:t>stopcontacten</a:t>
            </a:r>
            <a:r>
              <a:rPr lang="en-BE" dirty="0"/>
              <a:t> is 230V</a:t>
            </a:r>
          </a:p>
        </p:txBody>
      </p:sp>
      <p:sp>
        <p:nvSpPr>
          <p:cNvPr id="4" name="Slide Number Placeholder 3"/>
          <p:cNvSpPr>
            <a:spLocks noGrp="1"/>
          </p:cNvSpPr>
          <p:nvPr>
            <p:ph type="sldNum" sz="quarter" idx="5"/>
          </p:nvPr>
        </p:nvSpPr>
        <p:spPr/>
        <p:txBody>
          <a:bodyPr/>
          <a:lstStyle/>
          <a:p>
            <a:fld id="{6C23E295-A1A5-4488-BC09-D942F81F4A15}" type="slidenum">
              <a:rPr lang="nl-BE" smtClean="0"/>
              <a:t>53</a:t>
            </a:fld>
            <a:endParaRPr lang="nl-BE"/>
          </a:p>
        </p:txBody>
      </p:sp>
    </p:spTree>
    <p:extLst>
      <p:ext uri="{BB962C8B-B14F-4D97-AF65-F5344CB8AC3E}">
        <p14:creationId xmlns:p14="http://schemas.microsoft.com/office/powerpoint/2010/main" val="3454730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C23E295-A1A5-4488-BC09-D942F81F4A15}" type="slidenum">
              <a:rPr lang="nl-BE" smtClean="0"/>
              <a:t>54</a:t>
            </a:fld>
            <a:endParaRPr lang="nl-BE"/>
          </a:p>
        </p:txBody>
      </p:sp>
    </p:spTree>
    <p:extLst>
      <p:ext uri="{BB962C8B-B14F-4D97-AF65-F5344CB8AC3E}">
        <p14:creationId xmlns:p14="http://schemas.microsoft.com/office/powerpoint/2010/main" val="81890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BE" dirty="0"/>
              <a:t>W = </a:t>
            </a:r>
            <a:r>
              <a:rPr lang="en-BE" dirty="0" err="1"/>
              <a:t>actief</a:t>
            </a:r>
            <a:r>
              <a:rPr lang="en-BE" dirty="0"/>
              <a:t> </a:t>
            </a:r>
            <a:r>
              <a:rPr lang="en-BE" dirty="0" err="1"/>
              <a:t>vermogen</a:t>
            </a:r>
            <a:r>
              <a:rPr lang="en-BE" dirty="0"/>
              <a:t> = P = U * I * cos(phi)</a:t>
            </a:r>
          </a:p>
          <a:p>
            <a:r>
              <a:rPr lang="en-BE" dirty="0"/>
              <a:t>V . </a:t>
            </a:r>
            <a:r>
              <a:rPr lang="en-BE" dirty="0" err="1"/>
              <a:t>Ar</a:t>
            </a:r>
            <a:r>
              <a:rPr lang="en-BE" dirty="0"/>
              <a:t> = Q = </a:t>
            </a:r>
            <a:r>
              <a:rPr lang="en-BE" dirty="0" err="1"/>
              <a:t>relatief</a:t>
            </a:r>
            <a:r>
              <a:rPr lang="en-BE" dirty="0"/>
              <a:t> </a:t>
            </a:r>
            <a:r>
              <a:rPr lang="en-BE" dirty="0" err="1"/>
              <a:t>vermogen</a:t>
            </a:r>
            <a:r>
              <a:rPr lang="en-BE" dirty="0"/>
              <a:t> = U * I * Sin(phi)</a:t>
            </a:r>
          </a:p>
        </p:txBody>
      </p:sp>
      <p:sp>
        <p:nvSpPr>
          <p:cNvPr id="4" name="Slide Number Placeholder 3"/>
          <p:cNvSpPr>
            <a:spLocks noGrp="1"/>
          </p:cNvSpPr>
          <p:nvPr>
            <p:ph type="sldNum" sz="quarter" idx="5"/>
          </p:nvPr>
        </p:nvSpPr>
        <p:spPr/>
        <p:txBody>
          <a:bodyPr/>
          <a:lstStyle/>
          <a:p>
            <a:fld id="{6C23E295-A1A5-4488-BC09-D942F81F4A15}" type="slidenum">
              <a:rPr lang="nl-BE" smtClean="0"/>
              <a:t>57</a:t>
            </a:fld>
            <a:endParaRPr lang="nl-BE"/>
          </a:p>
        </p:txBody>
      </p:sp>
    </p:spTree>
    <p:extLst>
      <p:ext uri="{BB962C8B-B14F-4D97-AF65-F5344CB8AC3E}">
        <p14:creationId xmlns:p14="http://schemas.microsoft.com/office/powerpoint/2010/main" val="3614351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60</a:t>
            </a:fld>
            <a:endParaRPr lang="nl-BE"/>
          </a:p>
        </p:txBody>
      </p:sp>
    </p:spTree>
    <p:extLst>
      <p:ext uri="{BB962C8B-B14F-4D97-AF65-F5344CB8AC3E}">
        <p14:creationId xmlns:p14="http://schemas.microsoft.com/office/powerpoint/2010/main" val="322828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GB" dirty="0"/>
              <a:t>C</a:t>
            </a:r>
            <a:r>
              <a:rPr lang="en-BE" dirty="0" err="1"/>
              <a:t>os</a:t>
            </a:r>
            <a:r>
              <a:rPr lang="en-BE" dirty="0"/>
              <a:t> phi </a:t>
            </a:r>
            <a:r>
              <a:rPr lang="en-BE" dirty="0" err="1"/>
              <a:t>en</a:t>
            </a:r>
            <a:r>
              <a:rPr lang="en-BE" dirty="0"/>
              <a:t> </a:t>
            </a:r>
            <a:r>
              <a:rPr lang="en-BE" dirty="0" err="1"/>
              <a:t>harmonischen</a:t>
            </a:r>
            <a:r>
              <a:rPr lang="en-BE" dirty="0"/>
              <a:t> examen</a:t>
            </a:r>
          </a:p>
        </p:txBody>
      </p:sp>
      <p:sp>
        <p:nvSpPr>
          <p:cNvPr id="4" name="Slide Number Placeholder 3"/>
          <p:cNvSpPr>
            <a:spLocks noGrp="1"/>
          </p:cNvSpPr>
          <p:nvPr>
            <p:ph type="sldNum" sz="quarter" idx="5"/>
          </p:nvPr>
        </p:nvSpPr>
        <p:spPr/>
        <p:txBody>
          <a:bodyPr/>
          <a:lstStyle/>
          <a:p>
            <a:fld id="{6C23E295-A1A5-4488-BC09-D942F81F4A15}" type="slidenum">
              <a:rPr lang="nl-BE" smtClean="0"/>
              <a:t>64</a:t>
            </a:fld>
            <a:endParaRPr lang="nl-BE"/>
          </a:p>
        </p:txBody>
      </p:sp>
    </p:spTree>
    <p:extLst>
      <p:ext uri="{BB962C8B-B14F-4D97-AF65-F5344CB8AC3E}">
        <p14:creationId xmlns:p14="http://schemas.microsoft.com/office/powerpoint/2010/main" val="299174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a:t>
            </a:fld>
            <a:endParaRPr lang="nl-BE"/>
          </a:p>
        </p:txBody>
      </p:sp>
    </p:spTree>
    <p:extLst>
      <p:ext uri="{BB962C8B-B14F-4D97-AF65-F5344CB8AC3E}">
        <p14:creationId xmlns:p14="http://schemas.microsoft.com/office/powerpoint/2010/main" val="375447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66</a:t>
            </a:fld>
            <a:endParaRPr lang="nl-BE"/>
          </a:p>
        </p:txBody>
      </p:sp>
    </p:spTree>
    <p:extLst>
      <p:ext uri="{BB962C8B-B14F-4D97-AF65-F5344CB8AC3E}">
        <p14:creationId xmlns:p14="http://schemas.microsoft.com/office/powerpoint/2010/main" val="4127328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68</a:t>
            </a:fld>
            <a:endParaRPr lang="nl-BE"/>
          </a:p>
        </p:txBody>
      </p:sp>
    </p:spTree>
    <p:extLst>
      <p:ext uri="{BB962C8B-B14F-4D97-AF65-F5344CB8AC3E}">
        <p14:creationId xmlns:p14="http://schemas.microsoft.com/office/powerpoint/2010/main" val="1052955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69</a:t>
            </a:fld>
            <a:endParaRPr lang="nl-BE"/>
          </a:p>
        </p:txBody>
      </p:sp>
    </p:spTree>
    <p:extLst>
      <p:ext uri="{BB962C8B-B14F-4D97-AF65-F5344CB8AC3E}">
        <p14:creationId xmlns:p14="http://schemas.microsoft.com/office/powerpoint/2010/main" val="2882581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GB" dirty="0"/>
              <a:t>H</a:t>
            </a:r>
            <a:r>
              <a:rPr lang="en-BE" dirty="0" err="1"/>
              <a:t>oge</a:t>
            </a:r>
            <a:r>
              <a:rPr lang="en-BE" dirty="0"/>
              <a:t> spanning </a:t>
            </a:r>
            <a:r>
              <a:rPr lang="en-BE" dirty="0" err="1"/>
              <a:t>zodat</a:t>
            </a:r>
            <a:r>
              <a:rPr lang="en-BE" dirty="0"/>
              <a:t> de </a:t>
            </a:r>
            <a:r>
              <a:rPr lang="en-BE" dirty="0" err="1"/>
              <a:t>kabel</a:t>
            </a:r>
            <a:r>
              <a:rPr lang="en-BE" dirty="0"/>
              <a:t> </a:t>
            </a:r>
            <a:r>
              <a:rPr lang="en-BE" dirty="0" err="1"/>
              <a:t>klein</a:t>
            </a:r>
            <a:r>
              <a:rPr lang="en-BE" dirty="0"/>
              <a:t> </a:t>
            </a:r>
            <a:r>
              <a:rPr lang="en-BE" dirty="0" err="1"/>
              <a:t>kan</a:t>
            </a:r>
            <a:r>
              <a:rPr lang="en-BE" dirty="0"/>
              <a:t> </a:t>
            </a:r>
            <a:r>
              <a:rPr lang="en-BE" dirty="0" err="1"/>
              <a:t>zijn</a:t>
            </a:r>
            <a:r>
              <a:rPr lang="en-BE" dirty="0"/>
              <a:t> van het </a:t>
            </a:r>
            <a:r>
              <a:rPr lang="en-BE" dirty="0" err="1"/>
              <a:t>hoogspanningsnet</a:t>
            </a:r>
            <a:r>
              <a:rPr lang="en-BE" dirty="0"/>
              <a:t> wat </a:t>
            </a:r>
            <a:r>
              <a:rPr lang="en-BE" dirty="0" err="1"/>
              <a:t>betekent</a:t>
            </a:r>
            <a:r>
              <a:rPr lang="en-BE" dirty="0"/>
              <a:t>: </a:t>
            </a:r>
            <a:r>
              <a:rPr lang="en-BE" dirty="0" err="1"/>
              <a:t>eevnoud</a:t>
            </a:r>
            <a:r>
              <a:rPr lang="en-BE" dirty="0"/>
              <a:t> om the </a:t>
            </a:r>
            <a:r>
              <a:rPr lang="en-BE" dirty="0" err="1"/>
              <a:t>plaatsen</a:t>
            </a:r>
            <a:r>
              <a:rPr lang="en-BE" dirty="0"/>
              <a:t>, minder </a:t>
            </a:r>
            <a:r>
              <a:rPr lang="en-BE" dirty="0" err="1"/>
              <a:t>stroom</a:t>
            </a:r>
            <a:r>
              <a:rPr lang="en-BE" dirty="0"/>
              <a:t> </a:t>
            </a:r>
            <a:r>
              <a:rPr lang="en-BE" dirty="0" err="1"/>
              <a:t>verliezen</a:t>
            </a:r>
            <a:r>
              <a:rPr lang="en-BE" dirty="0"/>
              <a:t> door de </a:t>
            </a:r>
            <a:r>
              <a:rPr lang="en-BE" dirty="0" err="1"/>
              <a:t>lage</a:t>
            </a:r>
            <a:r>
              <a:rPr lang="en-BE" dirty="0"/>
              <a:t> </a:t>
            </a:r>
            <a:r>
              <a:rPr lang="en-BE" dirty="0" err="1"/>
              <a:t>stroom</a:t>
            </a:r>
            <a:r>
              <a:rPr lang="en-BE" dirty="0"/>
              <a:t> </a:t>
            </a:r>
            <a:r>
              <a:rPr lang="en-BE" dirty="0" err="1"/>
              <a:t>nodig</a:t>
            </a:r>
            <a:r>
              <a:rPr lang="en-BE" dirty="0"/>
              <a:t>, </a:t>
            </a:r>
            <a:r>
              <a:rPr lang="en-BE" dirty="0" err="1"/>
              <a:t>veel</a:t>
            </a:r>
            <a:r>
              <a:rPr lang="en-BE" dirty="0"/>
              <a:t> </a:t>
            </a:r>
            <a:r>
              <a:rPr lang="en-BE" dirty="0" err="1"/>
              <a:t>lichtere</a:t>
            </a:r>
            <a:r>
              <a:rPr lang="en-BE" dirty="0"/>
              <a:t> </a:t>
            </a:r>
            <a:r>
              <a:rPr lang="en-BE" dirty="0" err="1"/>
              <a:t>kost</a:t>
            </a:r>
            <a:r>
              <a:rPr lang="en-BE" dirty="0"/>
              <a:t> door de </a:t>
            </a:r>
            <a:r>
              <a:rPr lang="en-BE" dirty="0" err="1"/>
              <a:t>dunne</a:t>
            </a:r>
            <a:r>
              <a:rPr lang="en-BE" dirty="0"/>
              <a:t> </a:t>
            </a:r>
            <a:r>
              <a:rPr lang="en-BE" dirty="0" err="1"/>
              <a:t>kabels</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70</a:t>
            </a:fld>
            <a:endParaRPr lang="nl-BE"/>
          </a:p>
        </p:txBody>
      </p:sp>
    </p:spTree>
    <p:extLst>
      <p:ext uri="{BB962C8B-B14F-4D97-AF65-F5344CB8AC3E}">
        <p14:creationId xmlns:p14="http://schemas.microsoft.com/office/powerpoint/2010/main" val="1024526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GB" dirty="0"/>
              <a:t>F</a:t>
            </a:r>
            <a:r>
              <a:rPr lang="en-BE" dirty="0" err="1"/>
              <a:t>asespanning</a:t>
            </a:r>
            <a:r>
              <a:rPr lang="en-BE" dirty="0"/>
              <a:t> is de spanning </a:t>
            </a:r>
            <a:r>
              <a:rPr lang="en-BE" dirty="0" err="1"/>
              <a:t>tussen</a:t>
            </a:r>
            <a:r>
              <a:rPr lang="en-BE" dirty="0"/>
              <a:t> de </a:t>
            </a:r>
            <a:r>
              <a:rPr lang="en-BE" dirty="0" err="1"/>
              <a:t>lijnspanning</a:t>
            </a:r>
            <a:r>
              <a:rPr lang="en-BE" dirty="0"/>
              <a:t> </a:t>
            </a:r>
            <a:r>
              <a:rPr lang="en-BE" dirty="0" err="1"/>
              <a:t>en</a:t>
            </a:r>
            <a:r>
              <a:rPr lang="en-BE" dirty="0"/>
              <a:t> neutral = 400 Volt / root(3) = 230 V</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71</a:t>
            </a:fld>
            <a:endParaRPr lang="nl-BE"/>
          </a:p>
        </p:txBody>
      </p:sp>
    </p:spTree>
    <p:extLst>
      <p:ext uri="{BB962C8B-B14F-4D97-AF65-F5344CB8AC3E}">
        <p14:creationId xmlns:p14="http://schemas.microsoft.com/office/powerpoint/2010/main" val="985276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72</a:t>
            </a:fld>
            <a:endParaRPr lang="nl-BE"/>
          </a:p>
        </p:txBody>
      </p:sp>
    </p:spTree>
    <p:extLst>
      <p:ext uri="{BB962C8B-B14F-4D97-AF65-F5344CB8AC3E}">
        <p14:creationId xmlns:p14="http://schemas.microsoft.com/office/powerpoint/2010/main" val="2069117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74</a:t>
            </a:fld>
            <a:endParaRPr lang="nl-BE"/>
          </a:p>
        </p:txBody>
      </p:sp>
    </p:spTree>
    <p:extLst>
      <p:ext uri="{BB962C8B-B14F-4D97-AF65-F5344CB8AC3E}">
        <p14:creationId xmlns:p14="http://schemas.microsoft.com/office/powerpoint/2010/main" val="2377779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78</a:t>
            </a:fld>
            <a:endParaRPr lang="nl-BE"/>
          </a:p>
        </p:txBody>
      </p:sp>
    </p:spTree>
    <p:extLst>
      <p:ext uri="{BB962C8B-B14F-4D97-AF65-F5344CB8AC3E}">
        <p14:creationId xmlns:p14="http://schemas.microsoft.com/office/powerpoint/2010/main" val="58249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pPr marL="228600" indent="-228600">
              <a:buAutoNum type="arabicParenR"/>
            </a:pPr>
            <a:r>
              <a:rPr lang="en-BE" dirty="0"/>
              <a:t>2,5 kW</a:t>
            </a:r>
          </a:p>
          <a:p>
            <a:pPr marL="228600" indent="-228600">
              <a:buAutoNum type="arabicParenR"/>
            </a:pPr>
            <a:r>
              <a:rPr lang="en-BE" dirty="0" err="1"/>
              <a:t>SuperCaps</a:t>
            </a:r>
            <a:r>
              <a:rPr lang="en-BE" dirty="0"/>
              <a:t>!</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79</a:t>
            </a:fld>
            <a:endParaRPr lang="nl-BE"/>
          </a:p>
        </p:txBody>
      </p:sp>
    </p:spTree>
    <p:extLst>
      <p:ext uri="{BB962C8B-B14F-4D97-AF65-F5344CB8AC3E}">
        <p14:creationId xmlns:p14="http://schemas.microsoft.com/office/powerpoint/2010/main" val="890083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80</a:t>
            </a:fld>
            <a:endParaRPr lang="nl-BE"/>
          </a:p>
        </p:txBody>
      </p:sp>
    </p:spTree>
    <p:extLst>
      <p:ext uri="{BB962C8B-B14F-4D97-AF65-F5344CB8AC3E}">
        <p14:creationId xmlns:p14="http://schemas.microsoft.com/office/powerpoint/2010/main" val="3791232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a:t>
            </a:fld>
            <a:endParaRPr lang="nl-BE"/>
          </a:p>
        </p:txBody>
      </p:sp>
    </p:spTree>
    <p:extLst>
      <p:ext uri="{BB962C8B-B14F-4D97-AF65-F5344CB8AC3E}">
        <p14:creationId xmlns:p14="http://schemas.microsoft.com/office/powerpoint/2010/main" val="1987495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6C23E295-A1A5-4488-BC09-D942F81F4A15}" type="slidenum">
              <a:rPr lang="nl-BE" smtClean="0"/>
              <a:t>81</a:t>
            </a:fld>
            <a:endParaRPr lang="nl-BE"/>
          </a:p>
        </p:txBody>
      </p:sp>
    </p:spTree>
    <p:extLst>
      <p:ext uri="{BB962C8B-B14F-4D97-AF65-F5344CB8AC3E}">
        <p14:creationId xmlns:p14="http://schemas.microsoft.com/office/powerpoint/2010/main" val="3797670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pPr marL="228600" indent="-228600">
              <a:buAutoNum type="arabicParenR"/>
            </a:pPr>
            <a:r>
              <a:rPr lang="en-GB" dirty="0"/>
              <a:t>C</a:t>
            </a:r>
            <a:r>
              <a:rPr lang="en-BE" dirty="0" err="1"/>
              <a:t>apaciteir</a:t>
            </a:r>
            <a:r>
              <a:rPr lang="en-BE" dirty="0"/>
              <a:t>=</a:t>
            </a:r>
            <a:r>
              <a:rPr lang="en-BE" dirty="0" err="1"/>
              <a:t>etn</a:t>
            </a:r>
            <a:r>
              <a:rPr lang="en-BE" dirty="0"/>
              <a:t>]</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82</a:t>
            </a:fld>
            <a:endParaRPr lang="nl-BE"/>
          </a:p>
        </p:txBody>
      </p:sp>
    </p:spTree>
    <p:extLst>
      <p:ext uri="{BB962C8B-B14F-4D97-AF65-F5344CB8AC3E}">
        <p14:creationId xmlns:p14="http://schemas.microsoft.com/office/powerpoint/2010/main" val="2549495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84</a:t>
            </a:fld>
            <a:endParaRPr lang="nl-BE"/>
          </a:p>
        </p:txBody>
      </p:sp>
    </p:spTree>
    <p:extLst>
      <p:ext uri="{BB962C8B-B14F-4D97-AF65-F5344CB8AC3E}">
        <p14:creationId xmlns:p14="http://schemas.microsoft.com/office/powerpoint/2010/main" val="2626189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85</a:t>
            </a:fld>
            <a:endParaRPr lang="nl-BE"/>
          </a:p>
        </p:txBody>
      </p:sp>
    </p:spTree>
    <p:extLst>
      <p:ext uri="{BB962C8B-B14F-4D97-AF65-F5344CB8AC3E}">
        <p14:creationId xmlns:p14="http://schemas.microsoft.com/office/powerpoint/2010/main" val="2695009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BE" dirty="0"/>
              <a:t>BMS : Battery management system</a:t>
            </a:r>
            <a:br>
              <a:rPr lang="en-BE" dirty="0"/>
            </a:br>
            <a:r>
              <a:rPr lang="en-BE" dirty="0"/>
              <a:t>c-rate = 0,5, maximal </a:t>
            </a:r>
            <a:r>
              <a:rPr lang="en-BE" dirty="0" err="1"/>
              <a:t>piek</a:t>
            </a:r>
            <a:r>
              <a:rPr lang="en-BE" dirty="0"/>
              <a:t> </a:t>
            </a:r>
            <a:r>
              <a:rPr lang="en-BE" dirty="0" err="1"/>
              <a:t>helft</a:t>
            </a:r>
            <a:r>
              <a:rPr lang="en-BE" dirty="0"/>
              <a:t> zo </a:t>
            </a:r>
            <a:r>
              <a:rPr lang="en-BE" dirty="0" err="1"/>
              <a:t>groot</a:t>
            </a:r>
            <a:r>
              <a:rPr lang="en-BE" dirty="0"/>
              <a:t> </a:t>
            </a:r>
            <a:r>
              <a:rPr lang="en-BE" dirty="0" err="1"/>
              <a:t>als</a:t>
            </a:r>
            <a:r>
              <a:rPr lang="en-BE" dirty="0"/>
              <a:t> je </a:t>
            </a:r>
            <a:r>
              <a:rPr lang="en-BE" dirty="0" err="1"/>
              <a:t>piek</a:t>
            </a:r>
            <a:endParaRPr lang="en-BE" dirty="0"/>
          </a:p>
        </p:txBody>
      </p:sp>
      <p:sp>
        <p:nvSpPr>
          <p:cNvPr id="4" name="Slide Number Placeholder 3"/>
          <p:cNvSpPr>
            <a:spLocks noGrp="1"/>
          </p:cNvSpPr>
          <p:nvPr>
            <p:ph type="sldNum" sz="quarter" idx="5"/>
          </p:nvPr>
        </p:nvSpPr>
        <p:spPr/>
        <p:txBody>
          <a:bodyPr/>
          <a:lstStyle/>
          <a:p>
            <a:fld id="{6C23E295-A1A5-4488-BC09-D942F81F4A15}" type="slidenum">
              <a:rPr lang="nl-BE" smtClean="0"/>
              <a:t>86</a:t>
            </a:fld>
            <a:endParaRPr lang="nl-BE"/>
          </a:p>
        </p:txBody>
      </p:sp>
    </p:spTree>
    <p:extLst>
      <p:ext uri="{BB962C8B-B14F-4D97-AF65-F5344CB8AC3E}">
        <p14:creationId xmlns:p14="http://schemas.microsoft.com/office/powerpoint/2010/main" val="169682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88</a:t>
            </a:fld>
            <a:endParaRPr lang="nl-BE"/>
          </a:p>
        </p:txBody>
      </p:sp>
    </p:spTree>
    <p:extLst>
      <p:ext uri="{BB962C8B-B14F-4D97-AF65-F5344CB8AC3E}">
        <p14:creationId xmlns:p14="http://schemas.microsoft.com/office/powerpoint/2010/main" val="4051193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90</a:t>
            </a:fld>
            <a:endParaRPr lang="nl-BE"/>
          </a:p>
        </p:txBody>
      </p:sp>
    </p:spTree>
    <p:extLst>
      <p:ext uri="{BB962C8B-B14F-4D97-AF65-F5344CB8AC3E}">
        <p14:creationId xmlns:p14="http://schemas.microsoft.com/office/powerpoint/2010/main" val="3888818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93</a:t>
            </a:fld>
            <a:endParaRPr lang="nl-BE"/>
          </a:p>
        </p:txBody>
      </p:sp>
    </p:spTree>
    <p:extLst>
      <p:ext uri="{BB962C8B-B14F-4D97-AF65-F5344CB8AC3E}">
        <p14:creationId xmlns:p14="http://schemas.microsoft.com/office/powerpoint/2010/main" val="414034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95</a:t>
            </a:fld>
            <a:endParaRPr lang="nl-BE"/>
          </a:p>
        </p:txBody>
      </p:sp>
    </p:spTree>
    <p:extLst>
      <p:ext uri="{BB962C8B-B14F-4D97-AF65-F5344CB8AC3E}">
        <p14:creationId xmlns:p14="http://schemas.microsoft.com/office/powerpoint/2010/main" val="2364544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96</a:t>
            </a:fld>
            <a:endParaRPr lang="nl-BE"/>
          </a:p>
        </p:txBody>
      </p:sp>
    </p:spTree>
    <p:extLst>
      <p:ext uri="{BB962C8B-B14F-4D97-AF65-F5344CB8AC3E}">
        <p14:creationId xmlns:p14="http://schemas.microsoft.com/office/powerpoint/2010/main" val="3933937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8</a:t>
            </a:fld>
            <a:endParaRPr lang="nl-BE"/>
          </a:p>
        </p:txBody>
      </p:sp>
    </p:spTree>
    <p:extLst>
      <p:ext uri="{BB962C8B-B14F-4D97-AF65-F5344CB8AC3E}">
        <p14:creationId xmlns:p14="http://schemas.microsoft.com/office/powerpoint/2010/main" val="3428148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6C23E295-A1A5-4488-BC09-D942F81F4A15}" type="slidenum">
              <a:rPr lang="nl-BE" smtClean="0"/>
              <a:t>97</a:t>
            </a:fld>
            <a:endParaRPr lang="nl-BE"/>
          </a:p>
        </p:txBody>
      </p:sp>
    </p:spTree>
    <p:extLst>
      <p:ext uri="{BB962C8B-B14F-4D97-AF65-F5344CB8AC3E}">
        <p14:creationId xmlns:p14="http://schemas.microsoft.com/office/powerpoint/2010/main" val="1177369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GB" dirty="0"/>
              <a:t>N</a:t>
            </a:r>
            <a:r>
              <a:rPr lang="en-BE" dirty="0" err="1"/>
              <a:t>iets</a:t>
            </a:r>
            <a:r>
              <a:rPr lang="en-BE" dirty="0"/>
              <a:t>, </a:t>
            </a:r>
            <a:r>
              <a:rPr lang="en-BE" dirty="0" err="1"/>
              <a:t>als</a:t>
            </a:r>
            <a:r>
              <a:rPr lang="en-BE" dirty="0"/>
              <a:t> de </a:t>
            </a:r>
            <a:r>
              <a:rPr lang="en-BE" dirty="0" err="1"/>
              <a:t>schakelaar</a:t>
            </a:r>
            <a:r>
              <a:rPr lang="en-BE" dirty="0"/>
              <a:t> </a:t>
            </a:r>
            <a:r>
              <a:rPr lang="en-BE" dirty="0" err="1"/>
              <a:t>aan</a:t>
            </a:r>
            <a:r>
              <a:rPr lang="en-BE" dirty="0"/>
              <a:t> </a:t>
            </a:r>
            <a:r>
              <a:rPr lang="en-BE" dirty="0" err="1"/>
              <a:t>ligt</a:t>
            </a:r>
            <a:r>
              <a:rPr lang="en-BE" dirty="0"/>
              <a:t>: </a:t>
            </a:r>
            <a:r>
              <a:rPr lang="en-BE" dirty="0" err="1"/>
              <a:t>stroom</a:t>
            </a:r>
            <a:r>
              <a:rPr lang="en-BE" dirty="0"/>
              <a:t> </a:t>
            </a:r>
            <a:r>
              <a:rPr lang="en-BE" dirty="0" err="1"/>
              <a:t>ligtjes</a:t>
            </a:r>
            <a:r>
              <a:rPr lang="en-BE" dirty="0"/>
              <a:t> </a:t>
            </a:r>
            <a:r>
              <a:rPr lang="en-BE" dirty="0" err="1"/>
              <a:t>aan</a:t>
            </a:r>
            <a:r>
              <a:rPr lang="en-BE" dirty="0"/>
              <a:t> </a:t>
            </a:r>
            <a:r>
              <a:rPr lang="en-BE" dirty="0" err="1"/>
              <a:t>vegr</a:t>
            </a:r>
            <a:r>
              <a:rPr lang="en-BE" dirty="0"/>
              <a:t>--</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98</a:t>
            </a:fld>
            <a:endParaRPr lang="nl-BE"/>
          </a:p>
        </p:txBody>
      </p:sp>
    </p:spTree>
    <p:extLst>
      <p:ext uri="{BB962C8B-B14F-4D97-AF65-F5344CB8AC3E}">
        <p14:creationId xmlns:p14="http://schemas.microsoft.com/office/powerpoint/2010/main" val="2440288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BE" dirty="0"/>
              <a:t>Z -&gt; </a:t>
            </a:r>
            <a:r>
              <a:rPr lang="en-BE" dirty="0" err="1"/>
              <a:t>impedantie</a:t>
            </a:r>
            <a:r>
              <a:rPr lang="en-BE" dirty="0"/>
              <a:t> = </a:t>
            </a:r>
            <a:r>
              <a:rPr lang="en-BE" dirty="0" err="1"/>
              <a:t>totale</a:t>
            </a:r>
            <a:r>
              <a:rPr lang="en-BE" dirty="0"/>
              <a:t> </a:t>
            </a:r>
            <a:r>
              <a:rPr lang="en-BE" dirty="0" err="1"/>
              <a:t>weerstand</a:t>
            </a:r>
            <a:r>
              <a:rPr lang="en-BE" dirty="0"/>
              <a:t> = R +</a:t>
            </a:r>
            <a:r>
              <a:rPr lang="en-BE" dirty="0" err="1"/>
              <a:t>Xc</a:t>
            </a:r>
            <a:r>
              <a:rPr lang="en-BE" dirty="0"/>
              <a:t> + </a:t>
            </a:r>
            <a:r>
              <a:rPr lang="en-BE" dirty="0" err="1"/>
              <a:t>Xl</a:t>
            </a:r>
            <a:endParaRPr lang="en-BE" dirty="0"/>
          </a:p>
          <a:p>
            <a:endParaRPr lang="en-BE" dirty="0"/>
          </a:p>
          <a:p>
            <a:r>
              <a:rPr lang="en-BE"/>
              <a:t>Power-factor</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99</a:t>
            </a:fld>
            <a:endParaRPr lang="nl-BE"/>
          </a:p>
        </p:txBody>
      </p:sp>
    </p:spTree>
    <p:extLst>
      <p:ext uri="{BB962C8B-B14F-4D97-AF65-F5344CB8AC3E}">
        <p14:creationId xmlns:p14="http://schemas.microsoft.com/office/powerpoint/2010/main" val="3305048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11</a:t>
            </a:fld>
            <a:endParaRPr lang="nl-BE"/>
          </a:p>
        </p:txBody>
      </p:sp>
    </p:spTree>
    <p:extLst>
      <p:ext uri="{BB962C8B-B14F-4D97-AF65-F5344CB8AC3E}">
        <p14:creationId xmlns:p14="http://schemas.microsoft.com/office/powerpoint/2010/main" val="286464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12</a:t>
            </a:fld>
            <a:endParaRPr lang="nl-BE"/>
          </a:p>
        </p:txBody>
      </p:sp>
    </p:spTree>
    <p:extLst>
      <p:ext uri="{BB962C8B-B14F-4D97-AF65-F5344CB8AC3E}">
        <p14:creationId xmlns:p14="http://schemas.microsoft.com/office/powerpoint/2010/main" val="320748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15</a:t>
            </a:fld>
            <a:endParaRPr lang="nl-BE"/>
          </a:p>
        </p:txBody>
      </p:sp>
    </p:spTree>
    <p:extLst>
      <p:ext uri="{BB962C8B-B14F-4D97-AF65-F5344CB8AC3E}">
        <p14:creationId xmlns:p14="http://schemas.microsoft.com/office/powerpoint/2010/main" val="2849673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6C23E295-A1A5-4488-BC09-D942F81F4A15}" type="slidenum">
              <a:rPr lang="nl-BE" smtClean="0"/>
              <a:t>17</a:t>
            </a:fld>
            <a:endParaRPr lang="nl-BE"/>
          </a:p>
        </p:txBody>
      </p:sp>
    </p:spTree>
    <p:extLst>
      <p:ext uri="{BB962C8B-B14F-4D97-AF65-F5344CB8AC3E}">
        <p14:creationId xmlns:p14="http://schemas.microsoft.com/office/powerpoint/2010/main" val="3538394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20</a:t>
            </a:fld>
            <a:endParaRPr lang="nl-BE"/>
          </a:p>
        </p:txBody>
      </p:sp>
    </p:spTree>
    <p:extLst>
      <p:ext uri="{BB962C8B-B14F-4D97-AF65-F5344CB8AC3E}">
        <p14:creationId xmlns:p14="http://schemas.microsoft.com/office/powerpoint/2010/main" val="5092026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B4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customXml" Target="../ink/ink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customXml" Target="../ink/ink2.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bin"/><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0.w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4.xml"/><Relationship Id="rId1" Type="http://schemas.openxmlformats.org/officeDocument/2006/relationships/video" Target="https://www.youtube.com/embed/tGp1__JfPl0?feature=oembe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3.bin"/><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4.bin"/><Relationship Id="rId1" Type="http://schemas.openxmlformats.org/officeDocument/2006/relationships/slideLayout" Target="../slideLayouts/slideLayout4.xml"/><Relationship Id="rId6" Type="http://schemas.openxmlformats.org/officeDocument/2006/relationships/oleObject" Target="../embeddings/oleObject6.bin"/><Relationship Id="rId5" Type="http://schemas.openxmlformats.org/officeDocument/2006/relationships/image" Target="../media/image40.wmf"/><Relationship Id="rId4" Type="http://schemas.openxmlformats.org/officeDocument/2006/relationships/oleObject" Target="../embeddings/oleObject5.bin"/><Relationship Id="rId9" Type="http://schemas.openxmlformats.org/officeDocument/2006/relationships/image" Target="../media/image42.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5.wmf"/></Relationships>
</file>

<file path=ppt/slides/_rels/slide52.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9.bin"/><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7.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4" Type="http://schemas.openxmlformats.org/officeDocument/2006/relationships/image" Target="../media/image78.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86.jpeg"/><Relationship Id="rId5" Type="http://schemas.openxmlformats.org/officeDocument/2006/relationships/image" Target="../media/image85.png"/><Relationship Id="rId4" Type="http://schemas.openxmlformats.org/officeDocument/2006/relationships/image" Target="../media/image84.jpeg"/><Relationship Id="rId9" Type="http://schemas.openxmlformats.org/officeDocument/2006/relationships/image" Target="../media/image89.jpe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7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0.jpe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22.jpe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8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40.png"/><Relationship Id="rId1" Type="http://schemas.openxmlformats.org/officeDocument/2006/relationships/slideLayout" Target="../slideLayouts/slideLayout4.xml"/><Relationship Id="rId5" Type="http://schemas.openxmlformats.org/officeDocument/2006/relationships/image" Target="../media/image128.jpeg"/><Relationship Id="rId4" Type="http://schemas.openxmlformats.org/officeDocument/2006/relationships/image" Target="../media/image127.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jpeg"/><Relationship Id="rId4" Type="http://schemas.openxmlformats.org/officeDocument/2006/relationships/image" Target="../media/image130.jpeg"/></Relationships>
</file>

<file path=ppt/slides/_rels/slide9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4.xml"/><Relationship Id="rId4" Type="http://schemas.openxmlformats.org/officeDocument/2006/relationships/image" Target="../media/image137.jpeg"/></Relationships>
</file>

<file path=ppt/slides/_rels/slide9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39.jpeg"/></Relationships>
</file>

<file path=ppt/slides/_rels/slide9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44.png"/></Relationships>
</file>

<file path=ppt/slides/_rels/slide9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47.png"/><Relationship Id="rId4" Type="http://schemas.openxmlformats.org/officeDocument/2006/relationships/image" Target="../media/image146.png"/></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Pijler Energie </a:t>
            </a:r>
            <a:br>
              <a:rPr lang="nl-BE" dirty="0"/>
            </a:br>
            <a:r>
              <a:rPr lang="nl-BE" sz="4800" dirty="0"/>
              <a:t>Vak: Elektriciteitsproductie – en distributie</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dirty="0"/>
              <a:t>2. Basisbegrippen</a:t>
            </a:r>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8F775E-C454-D82B-0508-23CA70EB7648}"/>
              </a:ext>
            </a:extLst>
          </p:cNvPr>
          <p:cNvSpPr>
            <a:spLocks noGrp="1"/>
          </p:cNvSpPr>
          <p:nvPr>
            <p:ph type="body" sz="quarter" idx="17"/>
          </p:nvPr>
        </p:nvSpPr>
        <p:spPr/>
        <p:txBody>
          <a:bodyPr/>
          <a:lstStyle/>
          <a:p>
            <a:r>
              <a:rPr lang="nl-BE" sz="3200" dirty="0"/>
              <a:t>Geen volle buitenste schil?</a:t>
            </a:r>
          </a:p>
          <a:p>
            <a:pPr lvl="1">
              <a:buFont typeface="Wingdings" panose="05000000000000000000" pitchFamily="2" charset="2"/>
              <a:buChar char="è"/>
            </a:pPr>
            <a:r>
              <a:rPr lang="nl-BE" sz="3200" dirty="0">
                <a:sym typeface="Wingdings" panose="05000000000000000000" pitchFamily="2" charset="2"/>
              </a:rPr>
              <a:t> Ofwel elektronen delen  covalente binding</a:t>
            </a:r>
          </a:p>
          <a:p>
            <a:pPr lvl="1">
              <a:buFont typeface="Wingdings" panose="05000000000000000000" pitchFamily="2" charset="2"/>
              <a:buChar char="è"/>
            </a:pPr>
            <a:endParaRPr lang="nl-BE" sz="3200" dirty="0">
              <a:sym typeface="Wingdings" panose="05000000000000000000" pitchFamily="2" charset="2"/>
            </a:endParaRPr>
          </a:p>
          <a:p>
            <a:pPr lvl="1">
              <a:buFont typeface="Wingdings" panose="05000000000000000000" pitchFamily="2" charset="2"/>
              <a:buChar char="è"/>
            </a:pPr>
            <a:endParaRPr lang="nl-BE" sz="3200" dirty="0">
              <a:sym typeface="Wingdings" panose="05000000000000000000" pitchFamily="2" charset="2"/>
            </a:endParaRPr>
          </a:p>
          <a:p>
            <a:pPr marL="457200" lvl="1" indent="0">
              <a:buNone/>
            </a:pPr>
            <a:endParaRPr lang="nl-BE" sz="3200" dirty="0">
              <a:sym typeface="Wingdings" panose="05000000000000000000" pitchFamily="2" charset="2"/>
            </a:endParaRPr>
          </a:p>
          <a:p>
            <a:pPr lvl="1">
              <a:buFont typeface="Wingdings" panose="05000000000000000000" pitchFamily="2" charset="2"/>
              <a:buChar char="è"/>
            </a:pPr>
            <a:r>
              <a:rPr lang="nl-BE" sz="3200" dirty="0"/>
              <a:t> Ofwel volledig afstaan/opnemen </a:t>
            </a:r>
            <a:r>
              <a:rPr lang="nl-BE" sz="3200" dirty="0">
                <a:sym typeface="Wingdings" panose="05000000000000000000" pitchFamily="2" charset="2"/>
              </a:rPr>
              <a:t> ionen</a:t>
            </a:r>
            <a:endParaRPr lang="nl-BE" sz="3200" dirty="0"/>
          </a:p>
          <a:p>
            <a:endParaRPr lang="en-US" dirty="0"/>
          </a:p>
        </p:txBody>
      </p:sp>
      <p:sp>
        <p:nvSpPr>
          <p:cNvPr id="3" name="Slide Number Placeholder 2">
            <a:extLst>
              <a:ext uri="{FF2B5EF4-FFF2-40B4-BE49-F238E27FC236}">
                <a16:creationId xmlns:a16="http://schemas.microsoft.com/office/drawing/2014/main" id="{B1A76C0D-60CA-861B-CF1F-21D7E65E3F37}"/>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solidFill>
                  <a:schemeClr val="tx1"/>
                </a:solidFill>
              </a:rPr>
              <a:pPr/>
              <a:t>10</a:t>
            </a:fld>
            <a:endParaRPr lang="nl-BE" dirty="0">
              <a:solidFill>
                <a:schemeClr val="tx1"/>
              </a:solidFill>
            </a:endParaRPr>
          </a:p>
        </p:txBody>
      </p:sp>
      <p:sp>
        <p:nvSpPr>
          <p:cNvPr id="4" name="Title 3">
            <a:extLst>
              <a:ext uri="{FF2B5EF4-FFF2-40B4-BE49-F238E27FC236}">
                <a16:creationId xmlns:a16="http://schemas.microsoft.com/office/drawing/2014/main" id="{65418226-758B-7A1B-5AC0-D326C6DEEF04}"/>
              </a:ext>
            </a:extLst>
          </p:cNvPr>
          <p:cNvSpPr>
            <a:spLocks noGrp="1"/>
          </p:cNvSpPr>
          <p:nvPr>
            <p:ph type="title"/>
          </p:nvPr>
        </p:nvSpPr>
        <p:spPr/>
        <p:txBody>
          <a:bodyPr/>
          <a:lstStyle/>
          <a:p>
            <a:r>
              <a:rPr lang="nl-BE" dirty="0"/>
              <a:t>Bindingen</a:t>
            </a:r>
            <a:endParaRPr lang="en-US" dirty="0"/>
          </a:p>
        </p:txBody>
      </p:sp>
      <p:pic>
        <p:nvPicPr>
          <p:cNvPr id="8" name="Picture 7">
            <a:extLst>
              <a:ext uri="{FF2B5EF4-FFF2-40B4-BE49-F238E27FC236}">
                <a16:creationId xmlns:a16="http://schemas.microsoft.com/office/drawing/2014/main" id="{33EDC53C-1804-1D59-DD87-C3C594B998DD}"/>
              </a:ext>
            </a:extLst>
          </p:cNvPr>
          <p:cNvPicPr/>
          <p:nvPr/>
        </p:nvPicPr>
        <p:blipFill>
          <a:blip r:embed="rId2"/>
          <a:stretch>
            <a:fillRect/>
          </a:stretch>
        </p:blipFill>
        <p:spPr>
          <a:xfrm>
            <a:off x="12267061" y="1973179"/>
            <a:ext cx="4552507" cy="2760740"/>
          </a:xfrm>
          <a:prstGeom prst="rect">
            <a:avLst/>
          </a:prstGeom>
        </p:spPr>
      </p:pic>
      <p:pic>
        <p:nvPicPr>
          <p:cNvPr id="9" name="Picture 8">
            <a:extLst>
              <a:ext uri="{FF2B5EF4-FFF2-40B4-BE49-F238E27FC236}">
                <a16:creationId xmlns:a16="http://schemas.microsoft.com/office/drawing/2014/main" id="{50702044-CC19-3120-1889-1D818B78049F}"/>
              </a:ext>
            </a:extLst>
          </p:cNvPr>
          <p:cNvPicPr/>
          <p:nvPr/>
        </p:nvPicPr>
        <p:blipFill>
          <a:blip r:embed="rId3"/>
          <a:stretch>
            <a:fillRect/>
          </a:stretch>
        </p:blipFill>
        <p:spPr>
          <a:xfrm>
            <a:off x="9791028" y="6211911"/>
            <a:ext cx="6471656" cy="1720688"/>
          </a:xfrm>
          <a:prstGeom prst="rect">
            <a:avLst/>
          </a:prstGeom>
        </p:spPr>
      </p:pic>
    </p:spTree>
    <p:extLst>
      <p:ext uri="{BB962C8B-B14F-4D97-AF65-F5344CB8AC3E}">
        <p14:creationId xmlns:p14="http://schemas.microsoft.com/office/powerpoint/2010/main" val="2262104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7ACC33-B6AB-8344-FD33-EB4A92C4F3F1}"/>
              </a:ext>
            </a:extLst>
          </p:cNvPr>
          <p:cNvSpPr>
            <a:spLocks noGrp="1"/>
          </p:cNvSpPr>
          <p:nvPr>
            <p:ph type="body" sz="quarter" idx="17"/>
          </p:nvPr>
        </p:nvSpPr>
        <p:spPr/>
        <p:txBody>
          <a:bodyPr/>
          <a:lstStyle/>
          <a:p>
            <a:r>
              <a:rPr lang="nl-BE" sz="3200" dirty="0"/>
              <a:t>Minstens 1 elektron dat ‘los’ zit (buitenste schil) = vrij elektron</a:t>
            </a:r>
          </a:p>
          <a:p>
            <a:r>
              <a:rPr lang="nl-BE" sz="3200" dirty="0"/>
              <a:t>Bij bindingen tussen zo’n atomen worden deze overschotten los gelaten </a:t>
            </a:r>
            <a:r>
              <a:rPr lang="nl-BE" sz="3200" dirty="0">
                <a:sym typeface="Wingdings" panose="05000000000000000000" pitchFamily="2" charset="2"/>
              </a:rPr>
              <a:t> vliegen wat int rond</a:t>
            </a:r>
          </a:p>
          <a:p>
            <a:endParaRPr lang="nl-BE" sz="3200" dirty="0"/>
          </a:p>
          <a:p>
            <a:r>
              <a:rPr lang="nl-BE" sz="3200" dirty="0"/>
              <a:t>Natrium en koper hebben alle bij 1 valentie e</a:t>
            </a:r>
            <a:r>
              <a:rPr lang="nl-BE" sz="3200" baseline="30000" dirty="0"/>
              <a:t>-   </a:t>
            </a:r>
            <a:r>
              <a:rPr lang="nl-BE" sz="3200" dirty="0"/>
              <a:t>toch geleidt koper beter, hoe kan dat?</a:t>
            </a:r>
          </a:p>
          <a:p>
            <a:pPr marL="0" indent="0">
              <a:buNone/>
            </a:pPr>
            <a:endParaRPr lang="nl-BE" sz="3200" dirty="0"/>
          </a:p>
          <a:p>
            <a:pPr marL="0" indent="0">
              <a:buNone/>
            </a:pPr>
            <a:r>
              <a:rPr lang="nl-BE" sz="3200" dirty="0"/>
              <a:t>Wat met zilver (Ag) en goud (Au)?</a:t>
            </a:r>
          </a:p>
          <a:p>
            <a:pPr marL="0" indent="0">
              <a:buNone/>
            </a:pPr>
            <a:r>
              <a:rPr lang="nl-BE" sz="3200" dirty="0"/>
              <a:t>Wat met aluminium?</a:t>
            </a:r>
          </a:p>
          <a:p>
            <a:pPr marL="0" indent="0">
              <a:buNone/>
            </a:pPr>
            <a:endParaRPr lang="nl-BE" dirty="0"/>
          </a:p>
          <a:p>
            <a:pPr marL="0" indent="0">
              <a:buNone/>
            </a:pPr>
            <a:endParaRPr lang="nl-BE" sz="3200" dirty="0"/>
          </a:p>
          <a:p>
            <a:endParaRPr lang="en-US" dirty="0"/>
          </a:p>
        </p:txBody>
      </p:sp>
      <p:sp>
        <p:nvSpPr>
          <p:cNvPr id="3" name="Slide Number Placeholder 2">
            <a:extLst>
              <a:ext uri="{FF2B5EF4-FFF2-40B4-BE49-F238E27FC236}">
                <a16:creationId xmlns:a16="http://schemas.microsoft.com/office/drawing/2014/main" id="{7EF0FE4A-E049-E03F-7968-EE1B690508D8}"/>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11</a:t>
            </a:fld>
            <a:endParaRPr lang="nl-BE"/>
          </a:p>
        </p:txBody>
      </p:sp>
      <p:sp>
        <p:nvSpPr>
          <p:cNvPr id="4" name="Title 3">
            <a:extLst>
              <a:ext uri="{FF2B5EF4-FFF2-40B4-BE49-F238E27FC236}">
                <a16:creationId xmlns:a16="http://schemas.microsoft.com/office/drawing/2014/main" id="{E378EF7B-E559-593A-12E8-6B78BC42EA1D}"/>
              </a:ext>
            </a:extLst>
          </p:cNvPr>
          <p:cNvSpPr>
            <a:spLocks noGrp="1"/>
          </p:cNvSpPr>
          <p:nvPr>
            <p:ph type="title"/>
          </p:nvPr>
        </p:nvSpPr>
        <p:spPr/>
        <p:txBody>
          <a:bodyPr/>
          <a:lstStyle/>
          <a:p>
            <a:r>
              <a:rPr lang="nl-BE" dirty="0"/>
              <a:t>Elektrisch geleidend materiaal</a:t>
            </a:r>
            <a:endParaRPr lang="en-US" dirty="0"/>
          </a:p>
        </p:txBody>
      </p:sp>
      <p:pic>
        <p:nvPicPr>
          <p:cNvPr id="7" name="Picture 6">
            <a:extLst>
              <a:ext uri="{FF2B5EF4-FFF2-40B4-BE49-F238E27FC236}">
                <a16:creationId xmlns:a16="http://schemas.microsoft.com/office/drawing/2014/main" id="{FD9AE08D-1CA6-4220-1AB3-6F75CAD4584B}"/>
              </a:ext>
            </a:extLst>
          </p:cNvPr>
          <p:cNvPicPr/>
          <p:nvPr/>
        </p:nvPicPr>
        <p:blipFill>
          <a:blip r:embed="rId3"/>
          <a:stretch>
            <a:fillRect/>
          </a:stretch>
        </p:blipFill>
        <p:spPr>
          <a:xfrm>
            <a:off x="9890996" y="5433646"/>
            <a:ext cx="4792158" cy="4420759"/>
          </a:xfrm>
          <a:prstGeom prst="rect">
            <a:avLst/>
          </a:prstGeom>
        </p:spPr>
      </p:pic>
    </p:spTree>
    <p:extLst>
      <p:ext uri="{BB962C8B-B14F-4D97-AF65-F5344CB8AC3E}">
        <p14:creationId xmlns:p14="http://schemas.microsoft.com/office/powerpoint/2010/main" val="1558961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E38ECA0-ED8A-4C1F-773B-9ED7F2701055}"/>
                  </a:ext>
                </a:extLst>
              </p:cNvPr>
              <p:cNvSpPr>
                <a:spLocks noGrp="1"/>
              </p:cNvSpPr>
              <p:nvPr>
                <p:ph type="body" sz="quarter" idx="17"/>
              </p:nvPr>
            </p:nvSpPr>
            <p:spPr>
              <a:xfrm>
                <a:off x="1050131" y="2361077"/>
                <a:ext cx="16575629" cy="6103800"/>
              </a:xfrm>
            </p:spPr>
            <p:txBody>
              <a:bodyPr/>
              <a:lstStyle/>
              <a:p>
                <a:pPr marL="457200" indent="-457200">
                  <a:buFont typeface="Arial" panose="020B0604020202020204" pitchFamily="34" charset="0"/>
                  <a:buChar char="•"/>
                </a:pPr>
                <a:r>
                  <a:rPr lang="nl-BE" sz="3200" dirty="0"/>
                  <a:t>Stroom ontstaat wanneer er zich aan de ene kant meer </a:t>
                </a:r>
                <a14:m>
                  <m:oMath xmlns:m="http://schemas.openxmlformats.org/officeDocument/2006/math">
                    <m:sSup>
                      <m:sSupPr>
                        <m:ctrlPr>
                          <a:rPr lang="nl-BE" sz="3200" i="1" smtClean="0">
                            <a:latin typeface="Cambria Math" panose="02040503050406030204" pitchFamily="18" charset="0"/>
                          </a:rPr>
                        </m:ctrlPr>
                      </m:sSupPr>
                      <m:e>
                        <m:r>
                          <a:rPr lang="nl-BE" sz="3200" b="0" i="1" smtClean="0">
                            <a:latin typeface="Cambria Math" panose="02040503050406030204" pitchFamily="18" charset="0"/>
                          </a:rPr>
                          <m:t>𝑒</m:t>
                        </m:r>
                      </m:e>
                      <m:sup>
                        <m:r>
                          <a:rPr lang="nl-BE" sz="3200" b="0" i="1" smtClean="0">
                            <a:latin typeface="Cambria Math" panose="02040503050406030204" pitchFamily="18" charset="0"/>
                          </a:rPr>
                          <m:t>−</m:t>
                        </m:r>
                      </m:sup>
                    </m:sSup>
                  </m:oMath>
                </a14:m>
                <a:r>
                  <a:rPr lang="en-US" sz="3200" dirty="0"/>
                  <a:t> </a:t>
                </a:r>
                <a:r>
                  <a:rPr lang="en-US" sz="3200" dirty="0" err="1"/>
                  <a:t>bevinden</a:t>
                </a:r>
                <a:r>
                  <a:rPr lang="en-US" sz="3200" dirty="0"/>
                  <a:t> dan </a:t>
                </a:r>
                <a:r>
                  <a:rPr lang="en-US" sz="3200" dirty="0" err="1"/>
                  <a:t>aan</a:t>
                </a:r>
                <a:r>
                  <a:rPr lang="en-US" sz="3200" dirty="0"/>
                  <a:t> de </a:t>
                </a:r>
                <a:r>
                  <a:rPr lang="en-US" sz="3200" dirty="0" err="1"/>
                  <a:t>andere</a:t>
                </a:r>
                <a:r>
                  <a:rPr lang="en-US" sz="3200" dirty="0"/>
                  <a:t> </a:t>
                </a:r>
                <a:r>
                  <a:rPr lang="en-US" sz="3200" dirty="0" err="1"/>
                  <a:t>kant</a:t>
                </a:r>
                <a:r>
                  <a:rPr lang="en-US" sz="3200" dirty="0"/>
                  <a:t> in </a:t>
                </a:r>
                <a:r>
                  <a:rPr lang="en-US" sz="3200" dirty="0" err="1"/>
                  <a:t>een</a:t>
                </a:r>
                <a:r>
                  <a:rPr lang="en-US" sz="3200" dirty="0"/>
                  <a:t> </a:t>
                </a:r>
                <a:r>
                  <a:rPr lang="en-US" sz="3200" dirty="0" err="1"/>
                  <a:t>gesloten</a:t>
                </a:r>
                <a:r>
                  <a:rPr lang="en-US" sz="3200" dirty="0"/>
                  <a:t> circuit = </a:t>
                </a:r>
                <a:r>
                  <a:rPr lang="en-US" sz="3200" dirty="0" err="1"/>
                  <a:t>potentiaalverschil</a:t>
                </a:r>
                <a:endParaRPr lang="en-US" sz="3200" dirty="0"/>
              </a:p>
              <a:p>
                <a:pPr marL="457200" indent="-457200">
                  <a:buFont typeface="Arial" panose="020B0604020202020204" pitchFamily="34" charset="0"/>
                  <a:buChar char="•"/>
                </a:pPr>
                <a:r>
                  <a:rPr lang="en-US" sz="3200" dirty="0"/>
                  <a:t>De </a:t>
                </a:r>
                <a:r>
                  <a:rPr lang="en-US" sz="3200" dirty="0" err="1"/>
                  <a:t>kant</a:t>
                </a:r>
                <a:r>
                  <a:rPr lang="en-US" sz="3200" dirty="0"/>
                  <a:t> met </a:t>
                </a:r>
                <a:r>
                  <a:rPr lang="en-US" sz="3200" dirty="0" err="1"/>
                  <a:t>meer</a:t>
                </a:r>
                <a:r>
                  <a:rPr lang="en-US" sz="3200" dirty="0"/>
                  <a:t> </a:t>
                </a:r>
                <a14:m>
                  <m:oMath xmlns:m="http://schemas.openxmlformats.org/officeDocument/2006/math">
                    <m:sSup>
                      <m:sSupPr>
                        <m:ctrlPr>
                          <a:rPr lang="nl-BE" sz="3200" i="1" smtClean="0">
                            <a:latin typeface="Cambria Math" panose="02040503050406030204" pitchFamily="18" charset="0"/>
                          </a:rPr>
                        </m:ctrlPr>
                      </m:sSupPr>
                      <m:e>
                        <m:r>
                          <a:rPr lang="nl-BE" sz="3200" b="0" i="1" smtClean="0">
                            <a:latin typeface="Cambria Math" panose="02040503050406030204" pitchFamily="18" charset="0"/>
                          </a:rPr>
                          <m:t>𝑒</m:t>
                        </m:r>
                      </m:e>
                      <m:sup>
                        <m:r>
                          <a:rPr lang="nl-BE" sz="3200" b="0" i="1" smtClean="0">
                            <a:latin typeface="Cambria Math" panose="02040503050406030204" pitchFamily="18" charset="0"/>
                          </a:rPr>
                          <m:t>−</m:t>
                        </m:r>
                      </m:sup>
                    </m:sSup>
                  </m:oMath>
                </a14:m>
                <a:r>
                  <a:rPr lang="en-US" sz="3200" dirty="0"/>
                  <a:t> ‘</a:t>
                </a:r>
                <a:r>
                  <a:rPr lang="en-US" sz="3200" dirty="0" err="1"/>
                  <a:t>duwen</a:t>
                </a:r>
                <a:r>
                  <a:rPr lang="en-US" sz="3200" dirty="0"/>
                  <a:t>’ de </a:t>
                </a:r>
                <a:r>
                  <a:rPr lang="en-US" sz="3200" dirty="0" err="1"/>
                  <a:t>elektronen</a:t>
                </a:r>
                <a:r>
                  <a:rPr lang="en-US" sz="3200" dirty="0"/>
                  <a:t> </a:t>
                </a:r>
                <a:r>
                  <a:rPr lang="en-US" sz="3200" dirty="0" err="1"/>
                  <a:t>naar</a:t>
                </a:r>
                <a:r>
                  <a:rPr lang="en-US" sz="3200" dirty="0"/>
                  <a:t> de </a:t>
                </a:r>
                <a:r>
                  <a:rPr lang="en-US" sz="3200" dirty="0" err="1"/>
                  <a:t>kant</a:t>
                </a:r>
                <a:r>
                  <a:rPr lang="en-US" sz="3200" dirty="0"/>
                  <a:t> met minder </a:t>
                </a:r>
                <a:r>
                  <a:rPr lang="en-US" sz="3200" dirty="0" err="1"/>
                  <a:t>elektronen</a:t>
                </a:r>
                <a:r>
                  <a:rPr lang="en-US" sz="3200" dirty="0"/>
                  <a:t>                            = </a:t>
                </a:r>
                <a:r>
                  <a:rPr lang="en-US" sz="3200" dirty="0" err="1"/>
                  <a:t>stroom</a:t>
                </a:r>
                <a:endParaRPr lang="en-US" sz="3200" dirty="0"/>
              </a:p>
              <a:p>
                <a:pPr marL="457200" indent="-457200">
                  <a:buFont typeface="Arial" panose="020B0604020202020204" pitchFamily="34" charset="0"/>
                  <a:buChar char="•"/>
                </a:pPr>
                <a:endParaRPr lang="en-US" sz="3200" dirty="0"/>
              </a:p>
              <a:p>
                <a:endParaRPr lang="en-US" sz="3200" dirty="0"/>
              </a:p>
            </p:txBody>
          </p:sp>
        </mc:Choice>
        <mc:Fallback xmlns="">
          <p:sp>
            <p:nvSpPr>
              <p:cNvPr id="2" name="Text Placeholder 1">
                <a:extLst>
                  <a:ext uri="{FF2B5EF4-FFF2-40B4-BE49-F238E27FC236}">
                    <a16:creationId xmlns:a16="http://schemas.microsoft.com/office/drawing/2014/main" id="{AE38ECA0-ED8A-4C1F-773B-9ED7F2701055}"/>
                  </a:ext>
                </a:extLst>
              </p:cNvPr>
              <p:cNvSpPr>
                <a:spLocks noGrp="1" noRot="1" noChangeAspect="1" noMove="1" noResize="1" noEditPoints="1" noAdjustHandles="1" noChangeArrowheads="1" noChangeShapeType="1" noTextEdit="1"/>
              </p:cNvSpPr>
              <p:nvPr>
                <p:ph type="body" sz="quarter" idx="17"/>
              </p:nvPr>
            </p:nvSpPr>
            <p:spPr>
              <a:xfrm>
                <a:off x="1050131" y="2361077"/>
                <a:ext cx="16575629" cy="6103800"/>
              </a:xfrm>
              <a:blipFill>
                <a:blip r:embed="rId3"/>
                <a:stretch>
                  <a:fillRect l="-846" t="-199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FD8AD71-EEF1-EAAE-7B6E-762FE2CF74F2}"/>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12</a:t>
            </a:fld>
            <a:endParaRPr lang="nl-BE"/>
          </a:p>
        </p:txBody>
      </p:sp>
      <p:sp>
        <p:nvSpPr>
          <p:cNvPr id="4" name="Title 3">
            <a:extLst>
              <a:ext uri="{FF2B5EF4-FFF2-40B4-BE49-F238E27FC236}">
                <a16:creationId xmlns:a16="http://schemas.microsoft.com/office/drawing/2014/main" id="{5C60E735-B3BD-84DF-2099-8B3B7508418D}"/>
              </a:ext>
            </a:extLst>
          </p:cNvPr>
          <p:cNvSpPr>
            <a:spLocks noGrp="1"/>
          </p:cNvSpPr>
          <p:nvPr>
            <p:ph type="title"/>
          </p:nvPr>
        </p:nvSpPr>
        <p:spPr/>
        <p:txBody>
          <a:bodyPr/>
          <a:lstStyle/>
          <a:p>
            <a:r>
              <a:rPr lang="nl-BE" dirty="0"/>
              <a:t>Geleiding</a:t>
            </a:r>
            <a:endParaRPr lang="en-US" dirty="0"/>
          </a:p>
        </p:txBody>
      </p:sp>
      <p:sp>
        <p:nvSpPr>
          <p:cNvPr id="5" name="Date Placeholder 4">
            <a:extLst>
              <a:ext uri="{FF2B5EF4-FFF2-40B4-BE49-F238E27FC236}">
                <a16:creationId xmlns:a16="http://schemas.microsoft.com/office/drawing/2014/main" id="{DBECE0FF-2EA1-29CA-CC0D-0A08089233CE}"/>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4E95B3-704C-4F40-8A28-DC7D7C0A92A1}" type="datetime1">
              <a:rPr lang="en-US" smtClean="0"/>
              <a:pPr/>
              <a:t>10/2/2025</a:t>
            </a:fld>
            <a:endParaRPr lang="nl-BE" dirty="0"/>
          </a:p>
        </p:txBody>
      </p:sp>
      <p:sp>
        <p:nvSpPr>
          <p:cNvPr id="6" name="Footer Placeholder 5">
            <a:extLst>
              <a:ext uri="{FF2B5EF4-FFF2-40B4-BE49-F238E27FC236}">
                <a16:creationId xmlns:a16="http://schemas.microsoft.com/office/drawing/2014/main" id="{6A86A72C-2EBF-7C51-13F2-F747F374ACA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Inleiding</a:t>
            </a:r>
            <a:endParaRPr lang="nl-BE" dirty="0"/>
          </a:p>
        </p:txBody>
      </p:sp>
      <p:pic>
        <p:nvPicPr>
          <p:cNvPr id="7" name="Picture 2" descr="Elektrische stroom - Ximera">
            <a:extLst>
              <a:ext uri="{FF2B5EF4-FFF2-40B4-BE49-F238E27FC236}">
                <a16:creationId xmlns:a16="http://schemas.microsoft.com/office/drawing/2014/main" id="{B3239304-7286-EDA7-53DC-8B435CD3A1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1" t="4733" r="3122" b="4663"/>
          <a:stretch/>
        </p:blipFill>
        <p:spPr bwMode="auto">
          <a:xfrm>
            <a:off x="1666083" y="4764527"/>
            <a:ext cx="6283382" cy="376449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IC">
            <a:extLst>
              <a:ext uri="{FF2B5EF4-FFF2-40B4-BE49-F238E27FC236}">
                <a16:creationId xmlns:a16="http://schemas.microsoft.com/office/drawing/2014/main" id="{6AA63F39-761A-E885-F75D-4B6823DF11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1496" y="4626971"/>
            <a:ext cx="6282279" cy="403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175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BABA02-F58E-FB9B-2BDE-E481A3E49EB8}"/>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err="1"/>
              <a:t>Geleider</a:t>
            </a:r>
            <a:r>
              <a:rPr lang="en-US" sz="3200" dirty="0"/>
              <a:t> </a:t>
            </a:r>
            <a:r>
              <a:rPr lang="en-US" sz="3200" dirty="0" err="1"/>
              <a:t>geleidt</a:t>
            </a:r>
            <a:r>
              <a:rPr lang="en-US" sz="3200" dirty="0"/>
              <a:t> de </a:t>
            </a:r>
            <a:r>
              <a:rPr lang="en-US" sz="3200" dirty="0" err="1"/>
              <a:t>stroom</a:t>
            </a:r>
            <a:r>
              <a:rPr lang="en-US" sz="3200" dirty="0"/>
              <a:t> </a:t>
            </a:r>
            <a:r>
              <a:rPr lang="en-US" sz="3200" dirty="0" err="1"/>
              <a:t>gemakkelijk</a:t>
            </a:r>
            <a:r>
              <a:rPr lang="en-US" sz="3200" dirty="0"/>
              <a:t> = </a:t>
            </a:r>
            <a:r>
              <a:rPr lang="en-US" sz="3200" dirty="0" err="1"/>
              <a:t>vrije</a:t>
            </a:r>
            <a:r>
              <a:rPr lang="en-US" sz="3200" dirty="0"/>
              <a:t> </a:t>
            </a:r>
            <a:r>
              <a:rPr lang="en-US" sz="3200" dirty="0" err="1"/>
              <a:t>elektronen</a:t>
            </a:r>
            <a:r>
              <a:rPr lang="en-US" sz="3200" dirty="0"/>
              <a:t> op de </a:t>
            </a:r>
            <a:r>
              <a:rPr lang="en-US" sz="3200" dirty="0" err="1"/>
              <a:t>buitenste</a:t>
            </a:r>
            <a:r>
              <a:rPr lang="en-US" sz="3200" dirty="0"/>
              <a:t> </a:t>
            </a:r>
            <a:r>
              <a:rPr lang="en-US" sz="3200" dirty="0" err="1"/>
              <a:t>schil</a:t>
            </a:r>
            <a:endParaRPr lang="en-US" sz="3200" dirty="0"/>
          </a:p>
          <a:p>
            <a:pPr marL="1143000" lvl="1" indent="-457200">
              <a:buFont typeface="Arial" panose="020B0604020202020204" pitchFamily="34" charset="0"/>
              <a:buChar char="•"/>
            </a:pPr>
            <a:r>
              <a:rPr lang="en-US" sz="2800" dirty="0"/>
              <a:t>Alle </a:t>
            </a:r>
            <a:r>
              <a:rPr lang="en-US" sz="2800" dirty="0" err="1"/>
              <a:t>metalen</a:t>
            </a:r>
            <a:r>
              <a:rPr lang="en-US" sz="2800" dirty="0"/>
              <a:t> </a:t>
            </a:r>
            <a:r>
              <a:rPr lang="en-US" sz="2800" dirty="0" err="1"/>
              <a:t>zijn</a:t>
            </a:r>
            <a:r>
              <a:rPr lang="en-US" sz="2800" dirty="0"/>
              <a:t> </a:t>
            </a:r>
            <a:r>
              <a:rPr lang="en-US" sz="2800" dirty="0" err="1"/>
              <a:t>goede</a:t>
            </a:r>
            <a:r>
              <a:rPr lang="en-US" sz="2800" dirty="0"/>
              <a:t> </a:t>
            </a:r>
            <a:r>
              <a:rPr lang="en-US" sz="2800" dirty="0" err="1"/>
              <a:t>geleiders</a:t>
            </a:r>
            <a:endParaRPr lang="en-US" sz="2800" dirty="0"/>
          </a:p>
          <a:p>
            <a:pPr marL="1143000" lvl="1" indent="-457200">
              <a:buFont typeface="Arial" panose="020B0604020202020204" pitchFamily="34" charset="0"/>
              <a:buChar char="•"/>
            </a:pPr>
            <a:r>
              <a:rPr lang="en-US" sz="2800" dirty="0"/>
              <a:t>Ook de </a:t>
            </a:r>
            <a:r>
              <a:rPr lang="en-US" sz="2800" dirty="0" err="1"/>
              <a:t>aarde</a:t>
            </a:r>
            <a:r>
              <a:rPr lang="en-US" sz="2800" dirty="0"/>
              <a:t> is </a:t>
            </a:r>
            <a:r>
              <a:rPr lang="en-US" sz="2800" dirty="0" err="1"/>
              <a:t>een</a:t>
            </a:r>
            <a:r>
              <a:rPr lang="en-US" sz="2800" dirty="0"/>
              <a:t> </a:t>
            </a:r>
            <a:r>
              <a:rPr lang="en-US" sz="2800" dirty="0" err="1"/>
              <a:t>goede</a:t>
            </a:r>
            <a:r>
              <a:rPr lang="en-US" sz="2800" dirty="0"/>
              <a:t> </a:t>
            </a:r>
            <a:r>
              <a:rPr lang="en-US" sz="2800" dirty="0" err="1"/>
              <a:t>geleider</a:t>
            </a:r>
            <a:endParaRPr lang="en-US" sz="2800" dirty="0"/>
          </a:p>
          <a:p>
            <a:pPr marL="1143000" lvl="1" indent="-457200">
              <a:buFont typeface="Arial" panose="020B0604020202020204" pitchFamily="34" charset="0"/>
              <a:buChar char="•"/>
            </a:pPr>
            <a:r>
              <a:rPr lang="en-US" sz="2800" dirty="0" err="1"/>
              <a:t>Supergeleiders</a:t>
            </a:r>
            <a:r>
              <a:rPr lang="en-US" sz="2800" dirty="0"/>
              <a:t> </a:t>
            </a:r>
            <a:r>
              <a:rPr lang="en-US" sz="2800" dirty="0" err="1"/>
              <a:t>bieden</a:t>
            </a:r>
            <a:r>
              <a:rPr lang="en-US" sz="2800" dirty="0"/>
              <a:t> </a:t>
            </a:r>
            <a:r>
              <a:rPr lang="en-US" sz="2800" dirty="0" err="1"/>
              <a:t>geen</a:t>
            </a:r>
            <a:r>
              <a:rPr lang="en-US" sz="2800" dirty="0"/>
              <a:t> </a:t>
            </a:r>
            <a:r>
              <a:rPr lang="en-US" sz="2800" dirty="0" err="1"/>
              <a:t>enkele</a:t>
            </a:r>
            <a:r>
              <a:rPr lang="en-US" sz="2800" dirty="0"/>
              <a:t> </a:t>
            </a:r>
            <a:r>
              <a:rPr lang="en-US" sz="2800" dirty="0" err="1"/>
              <a:t>weerstand</a:t>
            </a:r>
            <a:r>
              <a:rPr lang="en-US" sz="2800" dirty="0"/>
              <a:t> </a:t>
            </a:r>
            <a:r>
              <a:rPr lang="en-US" sz="2800" dirty="0" err="1"/>
              <a:t>tegen</a:t>
            </a:r>
            <a:r>
              <a:rPr lang="en-US" sz="2800" dirty="0"/>
              <a:t> </a:t>
            </a:r>
            <a:r>
              <a:rPr lang="en-US" sz="2800" dirty="0" err="1"/>
              <a:t>geleiding</a:t>
            </a:r>
            <a:endParaRPr lang="en-US" sz="2800" dirty="0"/>
          </a:p>
          <a:p>
            <a:pPr marL="1828800" lvl="2" indent="-457200">
              <a:buFont typeface="Arial" panose="020B0604020202020204" pitchFamily="34" charset="0"/>
              <a:buChar char="•"/>
            </a:pPr>
            <a:r>
              <a:rPr lang="en-US" sz="2800" dirty="0" err="1"/>
              <a:t>Vooralsnog</a:t>
            </a:r>
            <a:r>
              <a:rPr lang="en-US" sz="2800" dirty="0"/>
              <a:t> </a:t>
            </a:r>
            <a:r>
              <a:rPr lang="en-US" sz="2800" dirty="0" err="1"/>
              <a:t>enkel</a:t>
            </a:r>
            <a:r>
              <a:rPr lang="en-US" sz="2800" dirty="0"/>
              <a:t> </a:t>
            </a:r>
            <a:r>
              <a:rPr lang="en-US" sz="2800" dirty="0" err="1"/>
              <a:t>mogelijk</a:t>
            </a:r>
            <a:r>
              <a:rPr lang="en-US" sz="2800" dirty="0"/>
              <a:t> </a:t>
            </a:r>
            <a:r>
              <a:rPr lang="en-US" sz="2800" dirty="0" err="1"/>
              <a:t>bij</a:t>
            </a:r>
            <a:r>
              <a:rPr lang="en-US" sz="2800" dirty="0"/>
              <a:t> absolute </a:t>
            </a:r>
            <a:r>
              <a:rPr lang="en-US" sz="2800" dirty="0" err="1"/>
              <a:t>nulpunt</a:t>
            </a:r>
            <a:r>
              <a:rPr lang="en-US" sz="2800" dirty="0"/>
              <a:t> (-273°C)</a:t>
            </a:r>
          </a:p>
          <a:p>
            <a:pPr marL="457200" indent="-457200">
              <a:buFont typeface="Arial" panose="020B0604020202020204" pitchFamily="34" charset="0"/>
              <a:buChar char="•"/>
            </a:pPr>
            <a:r>
              <a:rPr lang="en-US" sz="3200" dirty="0" err="1"/>
              <a:t>Isolatoren</a:t>
            </a:r>
            <a:r>
              <a:rPr lang="en-US" sz="3200" dirty="0"/>
              <a:t> </a:t>
            </a:r>
            <a:r>
              <a:rPr lang="en-US" sz="3200" dirty="0" err="1"/>
              <a:t>geleiden</a:t>
            </a:r>
            <a:r>
              <a:rPr lang="en-US" sz="3200" dirty="0"/>
              <a:t> de </a:t>
            </a:r>
            <a:r>
              <a:rPr lang="en-US" sz="3200" dirty="0" err="1"/>
              <a:t>stroom</a:t>
            </a:r>
            <a:r>
              <a:rPr lang="en-US" sz="3200" dirty="0"/>
              <a:t> </a:t>
            </a:r>
            <a:r>
              <a:rPr lang="en-US" sz="3200" dirty="0" err="1"/>
              <a:t>niet</a:t>
            </a:r>
            <a:r>
              <a:rPr lang="en-US" sz="3200" dirty="0"/>
              <a:t>, of </a:t>
            </a:r>
            <a:r>
              <a:rPr lang="en-US" sz="3200" dirty="0" err="1"/>
              <a:t>weinig</a:t>
            </a:r>
            <a:endParaRPr lang="en-US" sz="3200" dirty="0"/>
          </a:p>
          <a:p>
            <a:pPr marL="1143000" lvl="1" indent="-457200">
              <a:buFont typeface="Arial" panose="020B0604020202020204" pitchFamily="34" charset="0"/>
              <a:buChar char="•"/>
            </a:pPr>
            <a:r>
              <a:rPr lang="en-US" sz="2800" dirty="0" err="1"/>
              <a:t>Bijna</a:t>
            </a:r>
            <a:r>
              <a:rPr lang="en-US" sz="2800" dirty="0"/>
              <a:t> of </a:t>
            </a:r>
            <a:r>
              <a:rPr lang="en-US" sz="2800" dirty="0" err="1"/>
              <a:t>geen</a:t>
            </a:r>
            <a:r>
              <a:rPr lang="en-US" sz="2800" dirty="0"/>
              <a:t> </a:t>
            </a:r>
            <a:r>
              <a:rPr lang="en-US" sz="2800" dirty="0" err="1"/>
              <a:t>vrije</a:t>
            </a:r>
            <a:r>
              <a:rPr lang="en-US" sz="2800" dirty="0"/>
              <a:t> </a:t>
            </a:r>
            <a:r>
              <a:rPr lang="en-US" sz="2800" dirty="0" err="1"/>
              <a:t>elektronen</a:t>
            </a:r>
            <a:r>
              <a:rPr lang="en-US" sz="2800" dirty="0"/>
              <a:t> op </a:t>
            </a:r>
            <a:r>
              <a:rPr lang="en-US" sz="2800" dirty="0" err="1"/>
              <a:t>buitenste</a:t>
            </a:r>
            <a:r>
              <a:rPr lang="en-US" sz="2800" dirty="0"/>
              <a:t> </a:t>
            </a:r>
            <a:r>
              <a:rPr lang="en-US" sz="2800" dirty="0" err="1"/>
              <a:t>schil</a:t>
            </a:r>
            <a:endParaRPr lang="en-US" sz="2800" dirty="0"/>
          </a:p>
          <a:p>
            <a:pPr marL="1143000" lvl="1" indent="-457200">
              <a:buFont typeface="Arial" panose="020B0604020202020204" pitchFamily="34" charset="0"/>
              <a:buChar char="•"/>
            </a:pPr>
            <a:r>
              <a:rPr lang="en-US" sz="2800" dirty="0"/>
              <a:t>Rubber, </a:t>
            </a:r>
            <a:r>
              <a:rPr lang="en-US" sz="2800" dirty="0" err="1"/>
              <a:t>glas</a:t>
            </a:r>
            <a:r>
              <a:rPr lang="en-US" sz="2800" dirty="0"/>
              <a:t>, </a:t>
            </a:r>
            <a:r>
              <a:rPr lang="en-US" sz="2800" dirty="0" err="1"/>
              <a:t>olie</a:t>
            </a:r>
            <a:r>
              <a:rPr lang="en-US" sz="2800" dirty="0"/>
              <a:t>, …</a:t>
            </a:r>
          </a:p>
          <a:p>
            <a:pPr marL="1143000" lvl="1" indent="-457200">
              <a:buFont typeface="Arial" panose="020B0604020202020204" pitchFamily="34" charset="0"/>
              <a:buChar char="•"/>
            </a:pPr>
            <a:r>
              <a:rPr lang="en-US" sz="2800" dirty="0" err="1"/>
              <a:t>Beschermt</a:t>
            </a:r>
            <a:r>
              <a:rPr lang="en-US" sz="2800" dirty="0"/>
              <a:t> </a:t>
            </a:r>
            <a:r>
              <a:rPr lang="en-US" sz="2800" dirty="0" err="1"/>
              <a:t>mens</a:t>
            </a:r>
            <a:r>
              <a:rPr lang="en-US" sz="2800" dirty="0"/>
              <a:t> </a:t>
            </a:r>
            <a:r>
              <a:rPr lang="en-US" sz="2800" dirty="0" err="1"/>
              <a:t>tegen</a:t>
            </a:r>
            <a:r>
              <a:rPr lang="en-US" sz="2800" dirty="0"/>
              <a:t> </a:t>
            </a:r>
            <a:r>
              <a:rPr lang="en-US" sz="2800" dirty="0" err="1"/>
              <a:t>elektrocutie</a:t>
            </a:r>
            <a:endParaRPr lang="en-US" sz="2800" dirty="0"/>
          </a:p>
          <a:p>
            <a:pPr marL="457200" indent="-457200">
              <a:buFont typeface="Arial" panose="020B0604020202020204" pitchFamily="34" charset="0"/>
              <a:buChar char="•"/>
            </a:pPr>
            <a:r>
              <a:rPr lang="en-US" sz="3200" dirty="0" err="1"/>
              <a:t>Halfgeleiders</a:t>
            </a:r>
            <a:r>
              <a:rPr lang="en-US" sz="3200" dirty="0"/>
              <a:t> </a:t>
            </a:r>
            <a:r>
              <a:rPr lang="en-US" sz="3200" dirty="0" err="1"/>
              <a:t>situeren</a:t>
            </a:r>
            <a:r>
              <a:rPr lang="en-US" sz="3200" dirty="0"/>
              <a:t> </a:t>
            </a:r>
            <a:r>
              <a:rPr lang="en-US" sz="3200" dirty="0" err="1"/>
              <a:t>zich</a:t>
            </a:r>
            <a:r>
              <a:rPr lang="en-US" sz="3200" dirty="0"/>
              <a:t> </a:t>
            </a:r>
            <a:r>
              <a:rPr lang="en-US" sz="3200" dirty="0" err="1"/>
              <a:t>tussen</a:t>
            </a:r>
            <a:r>
              <a:rPr lang="en-US" sz="3200" dirty="0"/>
              <a:t> </a:t>
            </a:r>
            <a:r>
              <a:rPr lang="en-US" sz="3200" dirty="0" err="1"/>
              <a:t>geleiders</a:t>
            </a:r>
            <a:r>
              <a:rPr lang="en-US" sz="3200" dirty="0"/>
              <a:t> </a:t>
            </a:r>
            <a:r>
              <a:rPr lang="en-US" sz="3200" dirty="0" err="1"/>
              <a:t>en</a:t>
            </a:r>
            <a:r>
              <a:rPr lang="en-US" sz="3200" dirty="0"/>
              <a:t> </a:t>
            </a:r>
            <a:r>
              <a:rPr lang="en-US" sz="3200" dirty="0" err="1"/>
              <a:t>isolatoren</a:t>
            </a:r>
            <a:endParaRPr lang="en-US" sz="3200" dirty="0"/>
          </a:p>
          <a:p>
            <a:pPr marL="1143000" lvl="1" indent="-457200">
              <a:buFont typeface="Arial" panose="020B0604020202020204" pitchFamily="34" charset="0"/>
              <a:buChar char="•"/>
            </a:pPr>
            <a:r>
              <a:rPr lang="en-US" sz="2800" dirty="0"/>
              <a:t>In </a:t>
            </a:r>
            <a:r>
              <a:rPr lang="en-US" sz="2800" dirty="0" err="1"/>
              <a:t>normale</a:t>
            </a:r>
            <a:r>
              <a:rPr lang="en-US" sz="2800" dirty="0"/>
              <a:t> </a:t>
            </a:r>
            <a:r>
              <a:rPr lang="en-US" sz="2800" dirty="0" err="1"/>
              <a:t>toestand</a:t>
            </a:r>
            <a:r>
              <a:rPr lang="en-US" sz="2800" dirty="0"/>
              <a:t> </a:t>
            </a:r>
            <a:r>
              <a:rPr lang="en-US" sz="2800" dirty="0" err="1"/>
              <a:t>niet</a:t>
            </a:r>
            <a:r>
              <a:rPr lang="en-US" sz="2800" dirty="0"/>
              <a:t> </a:t>
            </a:r>
            <a:r>
              <a:rPr lang="en-US" sz="2800" dirty="0" err="1"/>
              <a:t>geleidend</a:t>
            </a:r>
            <a:r>
              <a:rPr lang="en-US" sz="2800" dirty="0"/>
              <a:t> (</a:t>
            </a:r>
            <a:r>
              <a:rPr lang="en-US" sz="2800" dirty="0" err="1"/>
              <a:t>bv</a:t>
            </a:r>
            <a:r>
              <a:rPr lang="en-US" sz="2800" dirty="0"/>
              <a:t> silicium)</a:t>
            </a:r>
          </a:p>
          <a:p>
            <a:pPr marL="1143000" lvl="1" indent="-457200">
              <a:buFont typeface="Arial" panose="020B0604020202020204" pitchFamily="34" charset="0"/>
              <a:buChar char="•"/>
            </a:pPr>
            <a:r>
              <a:rPr lang="en-US" sz="2800" dirty="0"/>
              <a:t>Door </a:t>
            </a:r>
            <a:r>
              <a:rPr lang="en-US" sz="2800" dirty="0" err="1"/>
              <a:t>dopering</a:t>
            </a:r>
            <a:r>
              <a:rPr lang="en-US" sz="2800" dirty="0"/>
              <a:t> (</a:t>
            </a:r>
            <a:r>
              <a:rPr lang="en-US" sz="2800" dirty="0" err="1"/>
              <a:t>toevoeging</a:t>
            </a:r>
            <a:r>
              <a:rPr lang="en-US" sz="2800" dirty="0"/>
              <a:t> </a:t>
            </a:r>
            <a:r>
              <a:rPr lang="en-US" sz="2800" dirty="0" err="1"/>
              <a:t>vreemde</a:t>
            </a:r>
            <a:r>
              <a:rPr lang="en-US" sz="2800" dirty="0"/>
              <a:t> </a:t>
            </a:r>
            <a:r>
              <a:rPr lang="en-US" sz="2800" dirty="0" err="1"/>
              <a:t>atomen</a:t>
            </a:r>
            <a:r>
              <a:rPr lang="en-US" sz="2800" dirty="0"/>
              <a:t>) </a:t>
            </a:r>
            <a:r>
              <a:rPr lang="en-US" sz="2800" dirty="0" err="1"/>
              <a:t>wel</a:t>
            </a:r>
            <a:r>
              <a:rPr lang="en-US" sz="2800" dirty="0"/>
              <a:t> </a:t>
            </a:r>
            <a:r>
              <a:rPr lang="en-US" sz="2800" dirty="0" err="1"/>
              <a:t>geleidend</a:t>
            </a:r>
            <a:r>
              <a:rPr lang="en-US" sz="2800" dirty="0"/>
              <a:t> (</a:t>
            </a:r>
            <a:r>
              <a:rPr lang="en-US" sz="2800" dirty="0" err="1"/>
              <a:t>zie</a:t>
            </a:r>
            <a:r>
              <a:rPr lang="en-US" sz="2800" dirty="0"/>
              <a:t> later)</a:t>
            </a:r>
          </a:p>
          <a:p>
            <a:pPr marL="1143000" lvl="1" indent="-457200">
              <a:buFont typeface="Arial" panose="020B0604020202020204" pitchFamily="34" charset="0"/>
              <a:buChar char="•"/>
            </a:pPr>
            <a:endParaRPr lang="en-US" sz="2800" dirty="0"/>
          </a:p>
        </p:txBody>
      </p:sp>
      <p:sp>
        <p:nvSpPr>
          <p:cNvPr id="3" name="Title 2">
            <a:extLst>
              <a:ext uri="{FF2B5EF4-FFF2-40B4-BE49-F238E27FC236}">
                <a16:creationId xmlns:a16="http://schemas.microsoft.com/office/drawing/2014/main" id="{347BC164-C1BD-2277-9F5A-BF7BB3FB9B44}"/>
              </a:ext>
            </a:extLst>
          </p:cNvPr>
          <p:cNvSpPr>
            <a:spLocks noGrp="1"/>
          </p:cNvSpPr>
          <p:nvPr>
            <p:ph type="title"/>
          </p:nvPr>
        </p:nvSpPr>
        <p:spPr/>
        <p:txBody>
          <a:bodyPr/>
          <a:lstStyle/>
          <a:p>
            <a:r>
              <a:rPr lang="en-US" dirty="0" err="1"/>
              <a:t>Geleiders</a:t>
            </a:r>
            <a:r>
              <a:rPr lang="en-US" dirty="0"/>
              <a:t> vs isolator vs </a:t>
            </a:r>
            <a:r>
              <a:rPr lang="en-US" dirty="0" err="1"/>
              <a:t>halfgeleider</a:t>
            </a:r>
            <a:endParaRPr lang="en-US" dirty="0"/>
          </a:p>
        </p:txBody>
      </p:sp>
      <p:sp>
        <p:nvSpPr>
          <p:cNvPr id="4" name="Date Placeholder 3">
            <a:extLst>
              <a:ext uri="{FF2B5EF4-FFF2-40B4-BE49-F238E27FC236}">
                <a16:creationId xmlns:a16="http://schemas.microsoft.com/office/drawing/2014/main" id="{FC4C6EF1-6E6A-912B-BDEE-28E7CCE5642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D740F71-84E6-BB10-DA4A-4994D9B960DF}"/>
              </a:ext>
            </a:extLst>
          </p:cNvPr>
          <p:cNvSpPr>
            <a:spLocks noGrp="1"/>
          </p:cNvSpPr>
          <p:nvPr>
            <p:ph type="sldNum" sz="quarter" idx="4"/>
          </p:nvPr>
        </p:nvSpPr>
        <p:spPr/>
        <p:txBody>
          <a:bodyPr/>
          <a:lstStyle/>
          <a:p>
            <a:fld id="{B7527A74-2D87-4307-9531-5A57D9647EEB}" type="slidenum">
              <a:rPr lang="nl-BE" smtClean="0"/>
              <a:pPr/>
              <a:t>13</a:t>
            </a:fld>
            <a:endParaRPr lang="nl-BE" dirty="0"/>
          </a:p>
        </p:txBody>
      </p:sp>
    </p:spTree>
    <p:extLst>
      <p:ext uri="{BB962C8B-B14F-4D97-AF65-F5344CB8AC3E}">
        <p14:creationId xmlns:p14="http://schemas.microsoft.com/office/powerpoint/2010/main" val="1006265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Spanning, stroom en stroomkring</a:t>
            </a:r>
          </a:p>
        </p:txBody>
      </p:sp>
    </p:spTree>
    <p:extLst>
      <p:ext uri="{BB962C8B-B14F-4D97-AF65-F5344CB8AC3E}">
        <p14:creationId xmlns:p14="http://schemas.microsoft.com/office/powerpoint/2010/main" val="2642023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8892D0-9321-72AE-BF4D-9783969C36AA}"/>
              </a:ext>
            </a:extLst>
          </p:cNvPr>
          <p:cNvSpPr>
            <a:spLocks noGrp="1"/>
          </p:cNvSpPr>
          <p:nvPr>
            <p:ph type="body" sz="quarter" idx="17"/>
          </p:nvPr>
        </p:nvSpPr>
        <p:spPr>
          <a:xfrm>
            <a:off x="1050131" y="1897201"/>
            <a:ext cx="16575629" cy="6103800"/>
          </a:xfrm>
        </p:spPr>
        <p:txBody>
          <a:bodyPr/>
          <a:lstStyle/>
          <a:p>
            <a:pPr marL="457200" indent="-457200">
              <a:buFont typeface="Arial" panose="020B0604020202020204" pitchFamily="34" charset="0"/>
              <a:buChar char="•"/>
            </a:pPr>
            <a:r>
              <a:rPr lang="en-US" sz="3200" dirty="0" err="1"/>
              <a:t>Potentiaalverschil</a:t>
            </a:r>
            <a:r>
              <a:rPr lang="en-US" sz="3200" dirty="0"/>
              <a:t> = </a:t>
            </a:r>
            <a:r>
              <a:rPr lang="en-US" sz="3200" dirty="0" err="1"/>
              <a:t>spanningsverschil</a:t>
            </a:r>
            <a:r>
              <a:rPr lang="en-US" sz="3200" dirty="0"/>
              <a:t> = spanning (U of E) in Volt (V)</a:t>
            </a:r>
          </a:p>
          <a:p>
            <a:pPr marL="457200" indent="-457200">
              <a:buFont typeface="Arial" panose="020B0604020202020204" pitchFamily="34" charset="0"/>
              <a:buChar char="•"/>
            </a:pPr>
            <a:r>
              <a:rPr lang="en-US" sz="3200" dirty="0"/>
              <a:t>U of E in Volt (V)</a:t>
            </a:r>
          </a:p>
          <a:p>
            <a:pPr marL="457200" indent="-457200">
              <a:buFont typeface="Arial" panose="020B0604020202020204" pitchFamily="34" charset="0"/>
              <a:buChar char="•"/>
            </a:pPr>
            <a:r>
              <a:rPr lang="en-US" sz="3200" b="1" dirty="0" err="1"/>
              <a:t>Altijd</a:t>
            </a:r>
            <a:r>
              <a:rPr lang="en-US" sz="3200" b="1" dirty="0"/>
              <a:t> </a:t>
            </a:r>
            <a:r>
              <a:rPr lang="en-US" sz="3200" dirty="0" err="1"/>
              <a:t>tussen</a:t>
            </a:r>
            <a:r>
              <a:rPr lang="en-US" sz="3200" dirty="0"/>
              <a:t> 2 </a:t>
            </a:r>
            <a:r>
              <a:rPr lang="en-US" sz="3200" dirty="0" err="1"/>
              <a:t>punten</a:t>
            </a:r>
            <a:r>
              <a:rPr lang="en-US" sz="3200" dirty="0"/>
              <a:t> (</a:t>
            </a:r>
            <a:r>
              <a:rPr lang="en-US" sz="3200" dirty="0" err="1"/>
              <a:t>richting</a:t>
            </a:r>
            <a:r>
              <a:rPr lang="en-US" sz="3200" dirty="0"/>
              <a:t> </a:t>
            </a:r>
            <a:r>
              <a:rPr lang="en-US" sz="3200" dirty="0" err="1"/>
              <a:t>pijl</a:t>
            </a:r>
            <a:r>
              <a:rPr lang="en-US" sz="3200" dirty="0"/>
              <a:t> </a:t>
            </a:r>
            <a:r>
              <a:rPr lang="en-US" sz="3200" dirty="0" err="1"/>
              <a:t>naar</a:t>
            </a:r>
            <a:r>
              <a:rPr lang="en-US" sz="3200" dirty="0"/>
              <a:t> </a:t>
            </a:r>
            <a:r>
              <a:rPr lang="en-US" sz="3200" dirty="0" err="1"/>
              <a:t>grootste</a:t>
            </a:r>
            <a:r>
              <a:rPr lang="en-US" sz="3200" dirty="0"/>
              <a:t> </a:t>
            </a:r>
            <a:r>
              <a:rPr lang="en-US" sz="3200" dirty="0" err="1"/>
              <a:t>potentiaal</a:t>
            </a:r>
            <a:r>
              <a:rPr lang="en-US" sz="3200" dirty="0"/>
              <a:t>)</a:t>
            </a:r>
          </a:p>
          <a:p>
            <a:pPr marL="457200" indent="-457200">
              <a:buFont typeface="Arial" panose="020B0604020202020204" pitchFamily="34" charset="0"/>
              <a:buChar char="•"/>
            </a:pPr>
            <a:r>
              <a:rPr lang="en-US" sz="3200" dirty="0"/>
              <a:t>We </a:t>
            </a:r>
            <a:r>
              <a:rPr lang="en-US" sz="3200" dirty="0" err="1"/>
              <a:t>zeggen</a:t>
            </a:r>
            <a:r>
              <a:rPr lang="en-US" sz="3200" dirty="0"/>
              <a:t> </a:t>
            </a:r>
            <a:r>
              <a:rPr lang="en-US" sz="3200" dirty="0" err="1"/>
              <a:t>dus</a:t>
            </a:r>
            <a:r>
              <a:rPr lang="en-US" sz="3200" dirty="0"/>
              <a:t> </a:t>
            </a:r>
            <a:r>
              <a:rPr lang="en-US" sz="3200" b="1" dirty="0" err="1"/>
              <a:t>altijd</a:t>
            </a:r>
            <a:r>
              <a:rPr lang="en-US" sz="3200" b="1" dirty="0"/>
              <a:t> spanning</a:t>
            </a:r>
            <a:r>
              <a:rPr lang="en-US" sz="3200" dirty="0"/>
              <a:t> </a:t>
            </a:r>
            <a:r>
              <a:rPr lang="en-US" sz="3200" b="1" dirty="0"/>
              <a:t>over</a:t>
            </a:r>
            <a:r>
              <a:rPr lang="en-US" sz="3200" dirty="0"/>
              <a:t> …</a:t>
            </a:r>
            <a:endParaRPr lang="en-US" sz="3200" b="1"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b="1" dirty="0"/>
          </a:p>
        </p:txBody>
      </p:sp>
      <p:sp>
        <p:nvSpPr>
          <p:cNvPr id="3" name="Title 2">
            <a:extLst>
              <a:ext uri="{FF2B5EF4-FFF2-40B4-BE49-F238E27FC236}">
                <a16:creationId xmlns:a16="http://schemas.microsoft.com/office/drawing/2014/main" id="{10FFC0F2-71E8-DF39-5D11-33FF8349E6FC}"/>
              </a:ext>
            </a:extLst>
          </p:cNvPr>
          <p:cNvSpPr>
            <a:spLocks noGrp="1"/>
          </p:cNvSpPr>
          <p:nvPr>
            <p:ph type="title"/>
          </p:nvPr>
        </p:nvSpPr>
        <p:spPr/>
        <p:txBody>
          <a:bodyPr/>
          <a:lstStyle/>
          <a:p>
            <a:r>
              <a:rPr lang="en-US" dirty="0"/>
              <a:t>Spanning</a:t>
            </a:r>
          </a:p>
        </p:txBody>
      </p:sp>
      <p:sp>
        <p:nvSpPr>
          <p:cNvPr id="4" name="Date Placeholder 3">
            <a:extLst>
              <a:ext uri="{FF2B5EF4-FFF2-40B4-BE49-F238E27FC236}">
                <a16:creationId xmlns:a16="http://schemas.microsoft.com/office/drawing/2014/main" id="{11E24228-94E7-68A6-A273-5D6C9706A99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B84B7BE-8EB6-70F0-C4B0-94C8837CD0C4}"/>
              </a:ext>
            </a:extLst>
          </p:cNvPr>
          <p:cNvSpPr>
            <a:spLocks noGrp="1"/>
          </p:cNvSpPr>
          <p:nvPr>
            <p:ph type="sldNum" sz="quarter" idx="4"/>
          </p:nvPr>
        </p:nvSpPr>
        <p:spPr/>
        <p:txBody>
          <a:bodyPr/>
          <a:lstStyle/>
          <a:p>
            <a:fld id="{B7527A74-2D87-4307-9531-5A57D9647EEB}" type="slidenum">
              <a:rPr lang="nl-BE" smtClean="0"/>
              <a:pPr/>
              <a:t>15</a:t>
            </a:fld>
            <a:endParaRPr lang="nl-BE" dirty="0"/>
          </a:p>
        </p:txBody>
      </p:sp>
      <p:pic>
        <p:nvPicPr>
          <p:cNvPr id="3074" name="Picture 2" descr="hand- getrokken gebogen pijl vorm geven aan. pijl lijn 21999001 PNG">
            <a:extLst>
              <a:ext uri="{FF2B5EF4-FFF2-40B4-BE49-F238E27FC236}">
                <a16:creationId xmlns:a16="http://schemas.microsoft.com/office/drawing/2014/main" id="{512788DC-FA38-54FC-FDB9-336E6D00A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68733" flipH="1" flipV="1">
            <a:off x="3615631" y="4856299"/>
            <a:ext cx="1387760" cy="835537"/>
          </a:xfrm>
          <a:prstGeom prst="rect">
            <a:avLst/>
          </a:prstGeom>
          <a:solidFill>
            <a:schemeClr val="bg2"/>
          </a:solidFill>
          <a:ln>
            <a:noFill/>
          </a:ln>
        </p:spPr>
      </p:pic>
      <p:pic>
        <p:nvPicPr>
          <p:cNvPr id="6" name="Picture 2" descr="Elektrische stroom - Ximera">
            <a:extLst>
              <a:ext uri="{FF2B5EF4-FFF2-40B4-BE49-F238E27FC236}">
                <a16:creationId xmlns:a16="http://schemas.microsoft.com/office/drawing/2014/main" id="{B9940BEB-8C7C-767F-2CB9-9C8A1B4F9A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1" t="4733" r="3122" b="4663"/>
          <a:stretch/>
        </p:blipFill>
        <p:spPr bwMode="auto">
          <a:xfrm>
            <a:off x="1350271" y="5391496"/>
            <a:ext cx="6282279" cy="37638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2EB03CFD-B2DB-12AF-4C90-1157204877A3}"/>
                  </a:ext>
                </a:extLst>
              </p14:cNvPr>
              <p14:cNvContentPartPr/>
              <p14:nvPr/>
            </p14:nvContentPartPr>
            <p14:xfrm>
              <a:off x="8829970" y="4747237"/>
              <a:ext cx="360" cy="360"/>
            </p14:xfrm>
          </p:contentPart>
        </mc:Choice>
        <mc:Fallback xmlns="">
          <p:pic>
            <p:nvPicPr>
              <p:cNvPr id="33" name="Ink 32">
                <a:extLst>
                  <a:ext uri="{FF2B5EF4-FFF2-40B4-BE49-F238E27FC236}">
                    <a16:creationId xmlns:a16="http://schemas.microsoft.com/office/drawing/2014/main" id="{2EB03CFD-B2DB-12AF-4C90-1157204877A3}"/>
                  </a:ext>
                </a:extLst>
              </p:cNvPr>
              <p:cNvPicPr/>
              <p:nvPr/>
            </p:nvPicPr>
            <p:blipFill>
              <a:blip r:embed="rId6"/>
              <a:stretch>
                <a:fillRect/>
              </a:stretch>
            </p:blipFill>
            <p:spPr>
              <a:xfrm>
                <a:off x="8821330" y="4738597"/>
                <a:ext cx="18000" cy="18000"/>
              </a:xfrm>
              <a:prstGeom prst="rect">
                <a:avLst/>
              </a:prstGeom>
            </p:spPr>
          </p:pic>
        </mc:Fallback>
      </mc:AlternateContent>
      <p:sp>
        <p:nvSpPr>
          <p:cNvPr id="45" name="TextBox 44">
            <a:extLst>
              <a:ext uri="{FF2B5EF4-FFF2-40B4-BE49-F238E27FC236}">
                <a16:creationId xmlns:a16="http://schemas.microsoft.com/office/drawing/2014/main" id="{740A6EFC-35F7-048B-98E6-A0A9BF27F2C1}"/>
              </a:ext>
            </a:extLst>
          </p:cNvPr>
          <p:cNvSpPr txBox="1"/>
          <p:nvPr/>
        </p:nvSpPr>
        <p:spPr>
          <a:xfrm>
            <a:off x="4103365" y="4311698"/>
            <a:ext cx="412292" cy="523220"/>
          </a:xfrm>
          <a:prstGeom prst="rect">
            <a:avLst/>
          </a:prstGeom>
          <a:noFill/>
        </p:spPr>
        <p:txBody>
          <a:bodyPr wrap="none" rtlCol="0">
            <a:spAutoFit/>
          </a:bodyPr>
          <a:lstStyle/>
          <a:p>
            <a:r>
              <a:rPr lang="en-US" sz="2800" dirty="0"/>
              <a:t>U</a:t>
            </a:r>
            <a:endParaRPr lang="en-US" dirty="0"/>
          </a:p>
        </p:txBody>
      </p:sp>
      <p:pic>
        <p:nvPicPr>
          <p:cNvPr id="46" name="Picture 2" descr="PIC">
            <a:extLst>
              <a:ext uri="{FF2B5EF4-FFF2-40B4-BE49-F238E27FC236}">
                <a16:creationId xmlns:a16="http://schemas.microsoft.com/office/drawing/2014/main" id="{90C674F0-1BEC-F997-D756-294D2A86A4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4276" y="4139750"/>
            <a:ext cx="6282279" cy="403960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and- getrokken gebogen pijl vorm geven aan. pijl lijn 21999001 PNG">
            <a:extLst>
              <a:ext uri="{FF2B5EF4-FFF2-40B4-BE49-F238E27FC236}">
                <a16:creationId xmlns:a16="http://schemas.microsoft.com/office/drawing/2014/main" id="{38FC8ABE-9726-3082-B31F-5B0F464A8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06518" flipH="1">
            <a:off x="10778862" y="8200184"/>
            <a:ext cx="3733105" cy="697611"/>
          </a:xfrm>
          <a:prstGeom prst="rect">
            <a:avLst/>
          </a:prstGeom>
          <a:solidFill>
            <a:schemeClr val="bg2"/>
          </a:solidFill>
          <a:ln>
            <a:noFill/>
          </a:ln>
        </p:spPr>
      </p:pic>
      <p:sp>
        <p:nvSpPr>
          <p:cNvPr id="48" name="TextBox 47">
            <a:extLst>
              <a:ext uri="{FF2B5EF4-FFF2-40B4-BE49-F238E27FC236}">
                <a16:creationId xmlns:a16="http://schemas.microsoft.com/office/drawing/2014/main" id="{AF886EAE-646A-B85C-70EA-EBD3754147FF}"/>
              </a:ext>
            </a:extLst>
          </p:cNvPr>
          <p:cNvSpPr txBox="1"/>
          <p:nvPr/>
        </p:nvSpPr>
        <p:spPr>
          <a:xfrm>
            <a:off x="12439268" y="8874897"/>
            <a:ext cx="412292" cy="523220"/>
          </a:xfrm>
          <a:prstGeom prst="rect">
            <a:avLst/>
          </a:prstGeom>
          <a:noFill/>
        </p:spPr>
        <p:txBody>
          <a:bodyPr wrap="none" rtlCol="0">
            <a:spAutoFit/>
          </a:bodyPr>
          <a:lstStyle/>
          <a:p>
            <a:r>
              <a:rPr lang="en-US" sz="2800" dirty="0"/>
              <a:t>U</a:t>
            </a:r>
            <a:endParaRPr lang="en-US" dirty="0"/>
          </a:p>
        </p:txBody>
      </p:sp>
    </p:spTree>
    <p:extLst>
      <p:ext uri="{BB962C8B-B14F-4D97-AF65-F5344CB8AC3E}">
        <p14:creationId xmlns:p14="http://schemas.microsoft.com/office/powerpoint/2010/main" val="301783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FFC0F2-71E8-DF39-5D11-33FF8349E6FC}"/>
              </a:ext>
            </a:extLst>
          </p:cNvPr>
          <p:cNvSpPr>
            <a:spLocks noGrp="1"/>
          </p:cNvSpPr>
          <p:nvPr>
            <p:ph type="title"/>
          </p:nvPr>
        </p:nvSpPr>
        <p:spPr/>
        <p:txBody>
          <a:bodyPr/>
          <a:lstStyle/>
          <a:p>
            <a:r>
              <a:rPr lang="en-US" dirty="0" err="1"/>
              <a:t>Meten</a:t>
            </a:r>
            <a:r>
              <a:rPr lang="en-US" dirty="0"/>
              <a:t> van spanning</a:t>
            </a:r>
          </a:p>
        </p:txBody>
      </p:sp>
      <p:sp>
        <p:nvSpPr>
          <p:cNvPr id="4" name="Date Placeholder 3">
            <a:extLst>
              <a:ext uri="{FF2B5EF4-FFF2-40B4-BE49-F238E27FC236}">
                <a16:creationId xmlns:a16="http://schemas.microsoft.com/office/drawing/2014/main" id="{11E24228-94E7-68A6-A273-5D6C9706A99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B84B7BE-8EB6-70F0-C4B0-94C8837CD0C4}"/>
              </a:ext>
            </a:extLst>
          </p:cNvPr>
          <p:cNvSpPr>
            <a:spLocks noGrp="1"/>
          </p:cNvSpPr>
          <p:nvPr>
            <p:ph type="sldNum" sz="quarter" idx="4"/>
          </p:nvPr>
        </p:nvSpPr>
        <p:spPr/>
        <p:txBody>
          <a:bodyPr/>
          <a:lstStyle/>
          <a:p>
            <a:fld id="{B7527A74-2D87-4307-9531-5A57D9647EEB}" type="slidenum">
              <a:rPr lang="nl-BE" smtClean="0"/>
              <a:pPr/>
              <a:t>16</a:t>
            </a:fld>
            <a:endParaRPr lang="nl-BE" dirty="0"/>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2EB03CFD-B2DB-12AF-4C90-1157204877A3}"/>
                  </a:ext>
                </a:extLst>
              </p14:cNvPr>
              <p14:cNvContentPartPr/>
              <p14:nvPr/>
            </p14:nvContentPartPr>
            <p14:xfrm>
              <a:off x="8829970" y="4747237"/>
              <a:ext cx="360" cy="360"/>
            </p14:xfrm>
          </p:contentPart>
        </mc:Choice>
        <mc:Fallback xmlns="">
          <p:pic>
            <p:nvPicPr>
              <p:cNvPr id="33" name="Ink 32">
                <a:extLst>
                  <a:ext uri="{FF2B5EF4-FFF2-40B4-BE49-F238E27FC236}">
                    <a16:creationId xmlns:a16="http://schemas.microsoft.com/office/drawing/2014/main" id="{2EB03CFD-B2DB-12AF-4C90-1157204877A3}"/>
                  </a:ext>
                </a:extLst>
              </p:cNvPr>
              <p:cNvPicPr/>
              <p:nvPr/>
            </p:nvPicPr>
            <p:blipFill>
              <a:blip r:embed="rId3"/>
              <a:stretch>
                <a:fillRect/>
              </a:stretch>
            </p:blipFill>
            <p:spPr>
              <a:xfrm>
                <a:off x="8821330" y="4738597"/>
                <a:ext cx="18000" cy="18000"/>
              </a:xfrm>
              <a:prstGeom prst="rect">
                <a:avLst/>
              </a:prstGeom>
            </p:spPr>
          </p:pic>
        </mc:Fallback>
      </mc:AlternateContent>
      <p:graphicFrame>
        <p:nvGraphicFramePr>
          <p:cNvPr id="9" name="Object 4">
            <a:extLst>
              <a:ext uri="{FF2B5EF4-FFF2-40B4-BE49-F238E27FC236}">
                <a16:creationId xmlns:a16="http://schemas.microsoft.com/office/drawing/2014/main" id="{6BC21706-9A97-BEF4-C811-127496C4CB4F}"/>
              </a:ext>
            </a:extLst>
          </p:cNvPr>
          <p:cNvGraphicFramePr>
            <a:graphicFrameLocks noChangeAspect="1"/>
          </p:cNvGraphicFramePr>
          <p:nvPr>
            <p:extLst>
              <p:ext uri="{D42A27DB-BD31-4B8C-83A1-F6EECF244321}">
                <p14:modId xmlns:p14="http://schemas.microsoft.com/office/powerpoint/2010/main" val="2476340529"/>
              </p:ext>
            </p:extLst>
          </p:nvPr>
        </p:nvGraphicFramePr>
        <p:xfrm>
          <a:off x="998692" y="1776035"/>
          <a:ext cx="7884318" cy="4248150"/>
        </p:xfrm>
        <a:graphic>
          <a:graphicData uri="http://schemas.openxmlformats.org/presentationml/2006/ole">
            <mc:AlternateContent xmlns:mc="http://schemas.openxmlformats.org/markup-compatibility/2006">
              <mc:Choice xmlns:v="urn:schemas-microsoft-com:vml" Requires="v">
                <p:oleObj name="Afbeelding" r:id="rId4" imgW="4356688" imgH="2340397" progId="Word.Picture.8">
                  <p:embed/>
                </p:oleObj>
              </mc:Choice>
              <mc:Fallback>
                <p:oleObj name="Afbeelding" r:id="rId4" imgW="4356688" imgH="2340397" progId="Word.Picture.8">
                  <p:embed/>
                  <p:pic>
                    <p:nvPicPr>
                      <p:cNvPr id="9" name="Object 4">
                        <a:extLst>
                          <a:ext uri="{FF2B5EF4-FFF2-40B4-BE49-F238E27FC236}">
                            <a16:creationId xmlns:a16="http://schemas.microsoft.com/office/drawing/2014/main" id="{6BC21706-9A97-BEF4-C811-127496C4CB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692" y="1776035"/>
                        <a:ext cx="7884318" cy="424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5" descr="MVC00001">
            <a:extLst>
              <a:ext uri="{FF2B5EF4-FFF2-40B4-BE49-F238E27FC236}">
                <a16:creationId xmlns:a16="http://schemas.microsoft.com/office/drawing/2014/main" id="{78F10982-B1E2-A61A-D050-65DBFEA8FE1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21197" y="432595"/>
            <a:ext cx="5994986" cy="7880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DAE6D774-4DEA-6755-B2FB-3801B6AC0F04}"/>
              </a:ext>
            </a:extLst>
          </p:cNvPr>
          <p:cNvPicPr>
            <a:picLocks noChangeAspect="1"/>
          </p:cNvPicPr>
          <p:nvPr/>
        </p:nvPicPr>
        <p:blipFill>
          <a:blip r:embed="rId7"/>
          <a:stretch>
            <a:fillRect/>
          </a:stretch>
        </p:blipFill>
        <p:spPr>
          <a:xfrm>
            <a:off x="1549643" y="6290194"/>
            <a:ext cx="4648369" cy="2750514"/>
          </a:xfrm>
          <a:prstGeom prst="rect">
            <a:avLst/>
          </a:prstGeom>
        </p:spPr>
      </p:pic>
    </p:spTree>
    <p:extLst>
      <p:ext uri="{BB962C8B-B14F-4D97-AF65-F5344CB8AC3E}">
        <p14:creationId xmlns:p14="http://schemas.microsoft.com/office/powerpoint/2010/main" val="1121623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195C36C-AE0E-1A06-1DD4-08755796660D}"/>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a:t>De </a:t>
                </a:r>
                <a:r>
                  <a:rPr lang="en-US" sz="3200" dirty="0" err="1"/>
                  <a:t>hoeveelheid</a:t>
                </a:r>
                <a:r>
                  <a:rPr lang="en-US" sz="3200" dirty="0"/>
                  <a:t> </a:t>
                </a:r>
                <a:r>
                  <a:rPr lang="en-US" sz="3200" dirty="0" err="1"/>
                  <a:t>elektrische</a:t>
                </a:r>
                <a:r>
                  <a:rPr lang="en-US" sz="3200" dirty="0"/>
                  <a:t> lading (Q) in </a:t>
                </a:r>
                <a:r>
                  <a:rPr lang="en-US" sz="3200" dirty="0" err="1"/>
                  <a:t>een</a:t>
                </a:r>
                <a:r>
                  <a:rPr lang="en-US" sz="3200" dirty="0"/>
                  <a:t> </a:t>
                </a:r>
                <a:r>
                  <a:rPr lang="en-US" sz="3200" dirty="0" err="1"/>
                  <a:t>systeem</a:t>
                </a:r>
                <a:r>
                  <a:rPr lang="en-US" sz="3200" dirty="0"/>
                  <a:t> </a:t>
                </a:r>
                <a:r>
                  <a:rPr lang="en-US" sz="3200" dirty="0" err="1"/>
                  <a:t>wordt</a:t>
                </a:r>
                <a:r>
                  <a:rPr lang="en-US" sz="3200" dirty="0"/>
                  <a:t> </a:t>
                </a:r>
                <a:r>
                  <a:rPr lang="en-US" sz="3200" dirty="0" err="1"/>
                  <a:t>uitgedrukt</a:t>
                </a:r>
                <a:r>
                  <a:rPr lang="en-US" sz="3200" dirty="0"/>
                  <a:t> in </a:t>
                </a:r>
                <a:r>
                  <a:rPr lang="en-US" sz="3200" b="1" dirty="0"/>
                  <a:t>Coulomb (C)</a:t>
                </a:r>
              </a:p>
              <a:p>
                <a:pPr marL="457200" indent="-457200">
                  <a:buFont typeface="Arial" panose="020B0604020202020204" pitchFamily="34" charset="0"/>
                  <a:buChar char="•"/>
                </a:pPr>
                <a14:m>
                  <m:oMath xmlns:m="http://schemas.openxmlformats.org/officeDocument/2006/math">
                    <m:r>
                      <a:rPr lang="nl-BE" sz="3200" b="0" i="1" smtClean="0">
                        <a:latin typeface="Cambria Math" panose="02040503050406030204" pitchFamily="18" charset="0"/>
                      </a:rPr>
                      <m:t>1 </m:t>
                    </m:r>
                    <m:r>
                      <a:rPr lang="nl-BE" sz="3200" b="0" i="1" smtClean="0">
                        <a:latin typeface="Cambria Math" panose="02040503050406030204" pitchFamily="18" charset="0"/>
                      </a:rPr>
                      <m:t>𝐶</m:t>
                    </m:r>
                    <m:r>
                      <a:rPr lang="nl-BE" sz="3200" b="0" i="1" smtClean="0">
                        <a:latin typeface="Cambria Math" panose="02040503050406030204" pitchFamily="18" charset="0"/>
                      </a:rPr>
                      <m:t>= ±6,24 ∗</m:t>
                    </m:r>
                    <m:sSup>
                      <m:sSupPr>
                        <m:ctrlPr>
                          <a:rPr lang="nl-BE" sz="3200" b="0" i="1" smtClean="0">
                            <a:latin typeface="Cambria Math" panose="02040503050406030204" pitchFamily="18" charset="0"/>
                          </a:rPr>
                        </m:ctrlPr>
                      </m:sSupPr>
                      <m:e>
                        <m:r>
                          <a:rPr lang="nl-BE" sz="3200" b="0" i="1" smtClean="0">
                            <a:latin typeface="Cambria Math" panose="02040503050406030204" pitchFamily="18" charset="0"/>
                          </a:rPr>
                          <m:t>10</m:t>
                        </m:r>
                      </m:e>
                      <m:sup>
                        <m:r>
                          <a:rPr lang="nl-BE" sz="3200" b="0" i="1" smtClean="0">
                            <a:latin typeface="Cambria Math" panose="02040503050406030204" pitchFamily="18" charset="0"/>
                          </a:rPr>
                          <m:t>18</m:t>
                        </m:r>
                      </m:sup>
                    </m:sSup>
                  </m:oMath>
                </a14:m>
                <a:r>
                  <a:rPr lang="en-US" sz="3200" dirty="0"/>
                  <a:t>  </a:t>
                </a:r>
                <a:r>
                  <a:rPr lang="en-US" sz="3200" dirty="0" err="1"/>
                  <a:t>aantal</a:t>
                </a:r>
                <a:r>
                  <a:rPr lang="en-US" sz="3200" dirty="0"/>
                  <a:t> </a:t>
                </a:r>
                <a:r>
                  <a:rPr lang="en-US" sz="3200" dirty="0" err="1"/>
                  <a:t>elektronen</a:t>
                </a:r>
                <a:endParaRPr lang="en-US" sz="3200" dirty="0"/>
              </a:p>
              <a:p>
                <a:pPr marL="457200" indent="-457200">
                  <a:buFont typeface="Arial" panose="020B0604020202020204" pitchFamily="34" charset="0"/>
                  <a:buChar char="•"/>
                </a:pPr>
                <a:r>
                  <a:rPr lang="en-US" sz="3200" dirty="0" err="1"/>
                  <a:t>Elektrische</a:t>
                </a:r>
                <a:r>
                  <a:rPr lang="en-US" sz="3200" dirty="0"/>
                  <a:t> </a:t>
                </a:r>
                <a:r>
                  <a:rPr lang="en-US" sz="3200" dirty="0" err="1"/>
                  <a:t>stroom</a:t>
                </a:r>
                <a:r>
                  <a:rPr lang="en-US" sz="3200" dirty="0"/>
                  <a:t> </a:t>
                </a:r>
                <a:r>
                  <a:rPr lang="en-US" sz="3200" dirty="0" err="1"/>
                  <a:t>ontstaat</a:t>
                </a:r>
                <a:r>
                  <a:rPr lang="en-US" sz="3200" dirty="0"/>
                  <a:t> </a:t>
                </a:r>
                <a:r>
                  <a:rPr lang="en-US" sz="3200" dirty="0" err="1"/>
                  <a:t>wanneer</a:t>
                </a:r>
                <a:r>
                  <a:rPr lang="en-US" sz="3200" dirty="0"/>
                  <a:t> </a:t>
                </a:r>
                <a:r>
                  <a:rPr lang="en-US" sz="3200" dirty="0" err="1"/>
                  <a:t>deze</a:t>
                </a:r>
                <a:r>
                  <a:rPr lang="en-US" sz="3200" dirty="0"/>
                  <a:t> </a:t>
                </a:r>
                <a:r>
                  <a:rPr lang="en-US" sz="3200" dirty="0" err="1"/>
                  <a:t>ladingen</a:t>
                </a:r>
                <a:r>
                  <a:rPr lang="en-US" sz="3200" dirty="0"/>
                  <a:t> </a:t>
                </a:r>
                <a:r>
                  <a:rPr lang="en-US" sz="3200" dirty="0" err="1"/>
                  <a:t>beginnen</a:t>
                </a:r>
                <a:r>
                  <a:rPr lang="en-US" sz="3200" dirty="0"/>
                  <a:t> </a:t>
                </a:r>
                <a:r>
                  <a:rPr lang="en-US" sz="3200" dirty="0" err="1"/>
                  <a:t>te</a:t>
                </a:r>
                <a:r>
                  <a:rPr lang="en-US" sz="3200" dirty="0"/>
                  <a:t> ‘</a:t>
                </a:r>
                <a:r>
                  <a:rPr lang="en-US" sz="3200" dirty="0" err="1"/>
                  <a:t>lopen</a:t>
                </a:r>
                <a:r>
                  <a:rPr lang="en-US" sz="3200" dirty="0"/>
                  <a:t>’</a:t>
                </a:r>
              </a:p>
              <a:p>
                <a:pPr marL="457200" indent="-457200">
                  <a:buFont typeface="Arial" panose="020B0604020202020204" pitchFamily="34" charset="0"/>
                  <a:buChar char="•"/>
                </a:pPr>
                <a:r>
                  <a:rPr lang="en-US" sz="3200" dirty="0" err="1"/>
                  <a:t>Elektrische</a:t>
                </a:r>
                <a:r>
                  <a:rPr lang="en-US" sz="3200" dirty="0"/>
                  <a:t> </a:t>
                </a:r>
                <a:r>
                  <a:rPr lang="en-US" sz="3200" dirty="0" err="1"/>
                  <a:t>stroom</a:t>
                </a:r>
                <a:r>
                  <a:rPr lang="en-US" sz="3200" dirty="0"/>
                  <a:t> is </a:t>
                </a:r>
                <a:r>
                  <a:rPr lang="en-US" sz="3200" dirty="0" err="1"/>
                  <a:t>dus</a:t>
                </a:r>
                <a:r>
                  <a:rPr lang="en-US" sz="3200" dirty="0"/>
                  <a:t> de </a:t>
                </a:r>
                <a:r>
                  <a:rPr lang="en-US" sz="3200" dirty="0" err="1"/>
                  <a:t>hoeveelheid</a:t>
                </a:r>
                <a:r>
                  <a:rPr lang="en-US" sz="3200" dirty="0"/>
                  <a:t> lading </a:t>
                </a:r>
                <a:r>
                  <a:rPr lang="en-US" sz="3200" dirty="0" err="1"/>
                  <a:t>dat</a:t>
                </a:r>
                <a:r>
                  <a:rPr lang="en-US" sz="3200" dirty="0"/>
                  <a:t> per </a:t>
                </a:r>
                <a:r>
                  <a:rPr lang="en-US" sz="3200" dirty="0" err="1"/>
                  <a:t>seconde</a:t>
                </a:r>
                <a:r>
                  <a:rPr lang="en-US" sz="3200" dirty="0"/>
                  <a:t> door </a:t>
                </a:r>
                <a:r>
                  <a:rPr lang="en-US" sz="3200" dirty="0" err="1"/>
                  <a:t>een</a:t>
                </a:r>
                <a:r>
                  <a:rPr lang="en-US" sz="3200" dirty="0"/>
                  <a:t> </a:t>
                </a:r>
                <a:r>
                  <a:rPr lang="en-US" sz="3200" dirty="0" err="1"/>
                  <a:t>bepaald</a:t>
                </a:r>
                <a:r>
                  <a:rPr lang="en-US" sz="3200" dirty="0"/>
                  <a:t> punt </a:t>
                </a:r>
                <a:r>
                  <a:rPr lang="en-US" sz="3200" dirty="0" err="1"/>
                  <a:t>passeert</a:t>
                </a:r>
                <a:endParaRPr lang="en-US" sz="3200" dirty="0"/>
              </a:p>
              <a:p>
                <a:r>
                  <a:rPr lang="en-US" sz="3200" dirty="0"/>
                  <a:t>     = C/s = Ampere (A)</a:t>
                </a:r>
              </a:p>
              <a:p>
                <a:pPr marL="457200" indent="-457200">
                  <a:buFont typeface="Arial" panose="020B0604020202020204" pitchFamily="34" charset="0"/>
                  <a:buChar char="•"/>
                </a:pPr>
                <a:r>
                  <a:rPr lang="en-US" sz="3200" dirty="0"/>
                  <a:t>We </a:t>
                </a:r>
                <a:r>
                  <a:rPr lang="en-US" sz="3200" dirty="0" err="1"/>
                  <a:t>zeggen</a:t>
                </a:r>
                <a:r>
                  <a:rPr lang="en-US" sz="3200" dirty="0"/>
                  <a:t> </a:t>
                </a:r>
                <a:r>
                  <a:rPr lang="en-US" sz="3200" dirty="0" err="1"/>
                  <a:t>dus</a:t>
                </a:r>
                <a:r>
                  <a:rPr lang="en-US" sz="3200" dirty="0"/>
                  <a:t> </a:t>
                </a:r>
                <a:r>
                  <a:rPr lang="en-US" sz="3200" b="1" dirty="0" err="1"/>
                  <a:t>altijd</a:t>
                </a:r>
                <a:r>
                  <a:rPr lang="en-US" sz="3200" b="1" dirty="0"/>
                  <a:t> </a:t>
                </a:r>
                <a:r>
                  <a:rPr lang="en-US" sz="3200" b="1" dirty="0" err="1"/>
                  <a:t>stroom</a:t>
                </a:r>
                <a:r>
                  <a:rPr lang="en-US" sz="3200" b="1" dirty="0"/>
                  <a:t> door </a:t>
                </a:r>
                <a:r>
                  <a:rPr lang="en-US" sz="3200" dirty="0"/>
                  <a:t>…</a:t>
                </a:r>
              </a:p>
              <a:p>
                <a:endParaRPr lang="en-US" sz="3200" dirty="0"/>
              </a:p>
            </p:txBody>
          </p:sp>
        </mc:Choice>
        <mc:Fallback xmlns="">
          <p:sp>
            <p:nvSpPr>
              <p:cNvPr id="2" name="Text Placeholder 1">
                <a:extLst>
                  <a:ext uri="{FF2B5EF4-FFF2-40B4-BE49-F238E27FC236}">
                    <a16:creationId xmlns:a16="http://schemas.microsoft.com/office/drawing/2014/main" id="{F195C36C-AE0E-1A06-1DD4-08755796660D}"/>
                  </a:ext>
                </a:extLst>
              </p:cNvPr>
              <p:cNvSpPr>
                <a:spLocks noGrp="1" noRot="1" noChangeAspect="1" noMove="1" noResize="1" noEditPoints="1" noAdjustHandles="1" noChangeArrowheads="1" noChangeShapeType="1" noTextEdit="1"/>
              </p:cNvSpPr>
              <p:nvPr>
                <p:ph type="body" sz="quarter" idx="17"/>
              </p:nvPr>
            </p:nvSpPr>
            <p:spPr>
              <a:blipFill>
                <a:blip r:embed="rId3"/>
                <a:stretch>
                  <a:fillRect l="-846" t="-209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7A048B5-9158-5FDE-B5FB-5DB6F84AD68A}"/>
              </a:ext>
            </a:extLst>
          </p:cNvPr>
          <p:cNvSpPr>
            <a:spLocks noGrp="1"/>
          </p:cNvSpPr>
          <p:nvPr>
            <p:ph type="title"/>
          </p:nvPr>
        </p:nvSpPr>
        <p:spPr/>
        <p:txBody>
          <a:bodyPr/>
          <a:lstStyle/>
          <a:p>
            <a:r>
              <a:rPr lang="en-US" dirty="0" err="1"/>
              <a:t>Elektrische</a:t>
            </a:r>
            <a:r>
              <a:rPr lang="en-US" dirty="0"/>
              <a:t> lading </a:t>
            </a:r>
            <a:r>
              <a:rPr lang="en-US" dirty="0" err="1"/>
              <a:t>en</a:t>
            </a:r>
            <a:r>
              <a:rPr lang="en-US" dirty="0"/>
              <a:t> </a:t>
            </a:r>
            <a:r>
              <a:rPr lang="en-US" dirty="0" err="1"/>
              <a:t>stroom</a:t>
            </a:r>
            <a:endParaRPr lang="en-US" dirty="0"/>
          </a:p>
        </p:txBody>
      </p:sp>
      <p:sp>
        <p:nvSpPr>
          <p:cNvPr id="4" name="Date Placeholder 3">
            <a:extLst>
              <a:ext uri="{FF2B5EF4-FFF2-40B4-BE49-F238E27FC236}">
                <a16:creationId xmlns:a16="http://schemas.microsoft.com/office/drawing/2014/main" id="{C84975D0-1B1D-9543-303D-4D7B24A98541}"/>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229DB31-6625-F65D-70DF-FE5B5D11FE7B}"/>
              </a:ext>
            </a:extLst>
          </p:cNvPr>
          <p:cNvSpPr>
            <a:spLocks noGrp="1"/>
          </p:cNvSpPr>
          <p:nvPr>
            <p:ph type="sldNum" sz="quarter" idx="4"/>
          </p:nvPr>
        </p:nvSpPr>
        <p:spPr/>
        <p:txBody>
          <a:bodyPr/>
          <a:lstStyle/>
          <a:p>
            <a:fld id="{B7527A74-2D87-4307-9531-5A57D9647EEB}" type="slidenum">
              <a:rPr lang="nl-BE" smtClean="0"/>
              <a:pPr/>
              <a:t>17</a:t>
            </a:fld>
            <a:endParaRPr lang="nl-BE" dirty="0"/>
          </a:p>
        </p:txBody>
      </p:sp>
    </p:spTree>
    <p:extLst>
      <p:ext uri="{BB962C8B-B14F-4D97-AF65-F5344CB8AC3E}">
        <p14:creationId xmlns:p14="http://schemas.microsoft.com/office/powerpoint/2010/main" val="1174354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58D82-3894-8AAA-6E64-4947701A26ED}"/>
              </a:ext>
            </a:extLst>
          </p:cNvPr>
          <p:cNvSpPr>
            <a:spLocks noGrp="1"/>
          </p:cNvSpPr>
          <p:nvPr>
            <p:ph type="title"/>
          </p:nvPr>
        </p:nvSpPr>
        <p:spPr/>
        <p:txBody>
          <a:bodyPr/>
          <a:lstStyle/>
          <a:p>
            <a:r>
              <a:rPr lang="en-US" dirty="0" err="1"/>
              <a:t>Meten</a:t>
            </a:r>
            <a:r>
              <a:rPr lang="en-US" dirty="0"/>
              <a:t> van </a:t>
            </a:r>
            <a:r>
              <a:rPr lang="en-US" dirty="0" err="1"/>
              <a:t>stroom</a:t>
            </a:r>
            <a:endParaRPr lang="en-US" dirty="0"/>
          </a:p>
        </p:txBody>
      </p:sp>
      <p:sp>
        <p:nvSpPr>
          <p:cNvPr id="4" name="Date Placeholder 3">
            <a:extLst>
              <a:ext uri="{FF2B5EF4-FFF2-40B4-BE49-F238E27FC236}">
                <a16:creationId xmlns:a16="http://schemas.microsoft.com/office/drawing/2014/main" id="{B2E2A5C9-A790-47AB-F55F-F159778C5A6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0329E6A-0E59-4E8D-2E9B-20FE67E1EBFF}"/>
              </a:ext>
            </a:extLst>
          </p:cNvPr>
          <p:cNvSpPr>
            <a:spLocks noGrp="1"/>
          </p:cNvSpPr>
          <p:nvPr>
            <p:ph type="sldNum" sz="quarter" idx="4"/>
          </p:nvPr>
        </p:nvSpPr>
        <p:spPr/>
        <p:txBody>
          <a:bodyPr/>
          <a:lstStyle/>
          <a:p>
            <a:fld id="{B7527A74-2D87-4307-9531-5A57D9647EEB}" type="slidenum">
              <a:rPr lang="nl-BE" smtClean="0"/>
              <a:pPr/>
              <a:t>18</a:t>
            </a:fld>
            <a:endParaRPr lang="nl-BE" dirty="0"/>
          </a:p>
        </p:txBody>
      </p:sp>
      <p:graphicFrame>
        <p:nvGraphicFramePr>
          <p:cNvPr id="6" name="Object 3">
            <a:extLst>
              <a:ext uri="{FF2B5EF4-FFF2-40B4-BE49-F238E27FC236}">
                <a16:creationId xmlns:a16="http://schemas.microsoft.com/office/drawing/2014/main" id="{7F286B4E-C08E-51E7-221D-41686D1C4F48}"/>
              </a:ext>
            </a:extLst>
          </p:cNvPr>
          <p:cNvGraphicFramePr>
            <a:graphicFrameLocks noChangeAspect="1"/>
          </p:cNvGraphicFramePr>
          <p:nvPr>
            <p:extLst>
              <p:ext uri="{D42A27DB-BD31-4B8C-83A1-F6EECF244321}">
                <p14:modId xmlns:p14="http://schemas.microsoft.com/office/powerpoint/2010/main" val="2093906979"/>
              </p:ext>
            </p:extLst>
          </p:nvPr>
        </p:nvGraphicFramePr>
        <p:xfrm>
          <a:off x="1192843" y="3304002"/>
          <a:ext cx="7951157" cy="4277658"/>
        </p:xfrm>
        <a:graphic>
          <a:graphicData uri="http://schemas.openxmlformats.org/presentationml/2006/ole">
            <mc:AlternateContent xmlns:mc="http://schemas.openxmlformats.org/markup-compatibility/2006">
              <mc:Choice xmlns:v="urn:schemas-microsoft-com:vml" Requires="v">
                <p:oleObj name="Afbeelding" r:id="rId2" imgW="3981600" imgH="2143080" progId="Word.Picture.8">
                  <p:embed/>
                </p:oleObj>
              </mc:Choice>
              <mc:Fallback>
                <p:oleObj name="Afbeelding" r:id="rId2" imgW="3981600" imgH="2143080" progId="Word.Picture.8">
                  <p:embed/>
                  <p:pic>
                    <p:nvPicPr>
                      <p:cNvPr id="6" name="Object 3">
                        <a:extLst>
                          <a:ext uri="{FF2B5EF4-FFF2-40B4-BE49-F238E27FC236}">
                            <a16:creationId xmlns:a16="http://schemas.microsoft.com/office/drawing/2014/main" id="{7F286B4E-C08E-51E7-221D-41686D1C4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843" y="3304002"/>
                        <a:ext cx="7951157" cy="4277658"/>
                      </a:xfrm>
                      <a:prstGeom prst="rect">
                        <a:avLst/>
                      </a:prstGeom>
                      <a:noFill/>
                      <a:ln>
                        <a:noFill/>
                      </a:ln>
                      <a:effectLst/>
                    </p:spPr>
                  </p:pic>
                </p:oleObj>
              </mc:Fallback>
            </mc:AlternateContent>
          </a:graphicData>
        </a:graphic>
      </p:graphicFrame>
      <p:pic>
        <p:nvPicPr>
          <p:cNvPr id="7" name="Picture 4" descr="MVC00002">
            <a:extLst>
              <a:ext uri="{FF2B5EF4-FFF2-40B4-BE49-F238E27FC236}">
                <a16:creationId xmlns:a16="http://schemas.microsoft.com/office/drawing/2014/main" id="{C1987D9D-96F9-DA7C-CBCD-FE01A096BD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62846" y="722049"/>
            <a:ext cx="6281396" cy="8266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4424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CBB265-F803-1874-7F2B-331683487764}"/>
              </a:ext>
            </a:extLst>
          </p:cNvPr>
          <p:cNvSpPr>
            <a:spLocks noGrp="1"/>
          </p:cNvSpPr>
          <p:nvPr>
            <p:ph type="title"/>
          </p:nvPr>
        </p:nvSpPr>
        <p:spPr/>
        <p:txBody>
          <a:bodyPr/>
          <a:lstStyle/>
          <a:p>
            <a:r>
              <a:rPr lang="en-US" dirty="0" err="1"/>
              <a:t>Meterrichtwaarden</a:t>
            </a:r>
            <a:r>
              <a:rPr lang="en-US" dirty="0"/>
              <a:t> </a:t>
            </a:r>
            <a:r>
              <a:rPr lang="en-US" dirty="0" err="1"/>
              <a:t>voor</a:t>
            </a:r>
            <a:r>
              <a:rPr lang="en-US" dirty="0"/>
              <a:t> de </a:t>
            </a:r>
            <a:r>
              <a:rPr lang="en-US" dirty="0" err="1"/>
              <a:t>opgenomen</a:t>
            </a:r>
            <a:r>
              <a:rPr lang="en-US" dirty="0"/>
              <a:t> </a:t>
            </a:r>
            <a:r>
              <a:rPr lang="en-US" dirty="0" err="1"/>
              <a:t>stroom</a:t>
            </a:r>
            <a:endParaRPr lang="en-US" dirty="0"/>
          </a:p>
        </p:txBody>
      </p:sp>
      <p:sp>
        <p:nvSpPr>
          <p:cNvPr id="4" name="Date Placeholder 3">
            <a:extLst>
              <a:ext uri="{FF2B5EF4-FFF2-40B4-BE49-F238E27FC236}">
                <a16:creationId xmlns:a16="http://schemas.microsoft.com/office/drawing/2014/main" id="{4A953D52-D1F9-2D78-9925-808AC837583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1FCBB38-D9D1-0D53-A1B4-C35A8C1725D3}"/>
              </a:ext>
            </a:extLst>
          </p:cNvPr>
          <p:cNvSpPr>
            <a:spLocks noGrp="1"/>
          </p:cNvSpPr>
          <p:nvPr>
            <p:ph type="sldNum" sz="quarter" idx="4"/>
          </p:nvPr>
        </p:nvSpPr>
        <p:spPr/>
        <p:txBody>
          <a:bodyPr/>
          <a:lstStyle/>
          <a:p>
            <a:fld id="{B7527A74-2D87-4307-9531-5A57D9647EEB}" type="slidenum">
              <a:rPr lang="nl-BE" smtClean="0"/>
              <a:pPr/>
              <a:t>19</a:t>
            </a:fld>
            <a:endParaRPr lang="nl-BE" dirty="0"/>
          </a:p>
        </p:txBody>
      </p:sp>
      <p:sp>
        <p:nvSpPr>
          <p:cNvPr id="6" name="Rectangle 3">
            <a:extLst>
              <a:ext uri="{FF2B5EF4-FFF2-40B4-BE49-F238E27FC236}">
                <a16:creationId xmlns:a16="http://schemas.microsoft.com/office/drawing/2014/main" id="{FB0932E2-B809-E3D7-C103-CA0C5505C746}"/>
              </a:ext>
            </a:extLst>
          </p:cNvPr>
          <p:cNvSpPr>
            <a:spLocks noGrp="1" noChangeArrowheads="1"/>
          </p:cNvSpPr>
          <p:nvPr>
            <p:ph type="body" sz="quarter" idx="17"/>
          </p:nvPr>
        </p:nvSpPr>
        <p:spPr>
          <a:xfrm>
            <a:off x="1049338" y="2354263"/>
            <a:ext cx="16576675" cy="6103937"/>
          </a:xfrm>
        </p:spPr>
        <p:txBody>
          <a:bodyPr/>
          <a:lstStyle/>
          <a:p>
            <a:r>
              <a:rPr lang="nl-BE" altLang="nl-BE" dirty="0"/>
              <a:t>Wekker			10mA</a:t>
            </a:r>
          </a:p>
          <a:p>
            <a:r>
              <a:rPr lang="nl-BE" altLang="nl-BE" dirty="0"/>
              <a:t>Scheerapparaat		25mA tot 65mA</a:t>
            </a:r>
          </a:p>
          <a:p>
            <a:r>
              <a:rPr lang="nl-BE" altLang="nl-BE" dirty="0"/>
              <a:t>Kleurentelevisie		0,35A tot 0,65A</a:t>
            </a:r>
          </a:p>
          <a:p>
            <a:r>
              <a:rPr lang="nl-BE" altLang="nl-BE" dirty="0"/>
              <a:t>Koelkast			0,65A tot 1,35A</a:t>
            </a:r>
          </a:p>
          <a:p>
            <a:r>
              <a:rPr lang="nl-BE" altLang="nl-BE" dirty="0"/>
              <a:t>Koffiezetapparaat		2,2A tot 4,5A</a:t>
            </a:r>
          </a:p>
          <a:p>
            <a:r>
              <a:rPr lang="nl-BE" altLang="nl-BE" dirty="0"/>
              <a:t>Microgolfoven			2,7A tot 6,5A</a:t>
            </a:r>
          </a:p>
          <a:p>
            <a:r>
              <a:rPr lang="nl-BE" altLang="nl-BE" dirty="0"/>
              <a:t>Frituurketel			6,5A tot 9A</a:t>
            </a:r>
          </a:p>
          <a:p>
            <a:r>
              <a:rPr lang="nl-BE" altLang="nl-BE" dirty="0"/>
              <a:t>Kookfornuis			Tot 45A</a:t>
            </a:r>
            <a:endParaRPr lang="nl-NL" altLang="nl-BE" dirty="0"/>
          </a:p>
        </p:txBody>
      </p:sp>
    </p:spTree>
    <p:extLst>
      <p:ext uri="{BB962C8B-B14F-4D97-AF65-F5344CB8AC3E}">
        <p14:creationId xmlns:p14="http://schemas.microsoft.com/office/powerpoint/2010/main" val="377185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0131" y="2354400"/>
            <a:ext cx="16575629" cy="6522899"/>
          </a:xfrm>
        </p:spPr>
        <p:txBody>
          <a:bodyPr/>
          <a:lstStyle/>
          <a:p>
            <a:r>
              <a:rPr lang="nl-BE" dirty="0">
                <a:solidFill>
                  <a:srgbClr val="B4E1D6"/>
                </a:solidFill>
              </a:rPr>
              <a:t>Introductie elektriciteit en energie</a:t>
            </a:r>
          </a:p>
          <a:p>
            <a:pPr marL="571500" indent="-571500">
              <a:buFont typeface="Arial" panose="020B0604020202020204" pitchFamily="34" charset="0"/>
              <a:buChar char="•"/>
            </a:pPr>
            <a:r>
              <a:rPr lang="nl-BE" sz="2800" dirty="0"/>
              <a:t>Wat is energie?</a:t>
            </a:r>
          </a:p>
          <a:p>
            <a:pPr marL="571500" indent="-571500">
              <a:buFont typeface="Arial" panose="020B0604020202020204" pitchFamily="34" charset="0"/>
              <a:buChar char="•"/>
            </a:pPr>
            <a:r>
              <a:rPr lang="nl-BE" sz="2800" dirty="0"/>
              <a:t>Elektrische stroom </a:t>
            </a:r>
          </a:p>
          <a:p>
            <a:pPr marL="571500" indent="-571500">
              <a:buFont typeface="Arial" panose="020B0604020202020204" pitchFamily="34" charset="0"/>
              <a:buChar char="•"/>
            </a:pPr>
            <a:r>
              <a:rPr lang="nl-BE" sz="2800" dirty="0"/>
              <a:t>Spanning, stroom en stroomkring</a:t>
            </a:r>
          </a:p>
          <a:p>
            <a:pPr marL="571500" indent="-571500">
              <a:buFont typeface="Arial" panose="020B0604020202020204" pitchFamily="34" charset="0"/>
              <a:buChar char="•"/>
            </a:pPr>
            <a:r>
              <a:rPr lang="nl-BE" sz="2800" dirty="0"/>
              <a:t>Weerstand, wet van ohm en schakelingen</a:t>
            </a:r>
          </a:p>
          <a:p>
            <a:pPr marL="571500" indent="-571500">
              <a:buFont typeface="Arial" panose="020B0604020202020204" pitchFamily="34" charset="0"/>
              <a:buChar char="•"/>
            </a:pPr>
            <a:r>
              <a:rPr lang="nl-BE" sz="2800" dirty="0"/>
              <a:t>Energie, verbruik en vermogen</a:t>
            </a:r>
          </a:p>
          <a:p>
            <a:pPr marL="571500" indent="-571500">
              <a:buFont typeface="Arial" panose="020B0604020202020204" pitchFamily="34" charset="0"/>
              <a:buChar char="•"/>
            </a:pPr>
            <a:r>
              <a:rPr lang="nl-BE" sz="2800" dirty="0"/>
              <a:t>Soorten spanning en stroom</a:t>
            </a:r>
          </a:p>
          <a:p>
            <a:pPr marL="571500" indent="-571500">
              <a:buFont typeface="Arial" panose="020B0604020202020204" pitchFamily="34" charset="0"/>
              <a:buChar char="•"/>
            </a:pPr>
            <a:r>
              <a:rPr lang="nl-BE" sz="2800" dirty="0"/>
              <a:t>3-fasige systemen</a:t>
            </a:r>
          </a:p>
          <a:p>
            <a:pPr marL="571500" indent="-571500">
              <a:buFont typeface="Arial" panose="020B0604020202020204" pitchFamily="34" charset="0"/>
              <a:buChar char="•"/>
            </a:pPr>
            <a:r>
              <a:rPr lang="nl-BE" sz="2800" dirty="0"/>
              <a:t>Elektrische energie en vermogen in AC</a:t>
            </a:r>
          </a:p>
          <a:p>
            <a:pPr marL="571500" indent="-571500">
              <a:buFont typeface="Arial" panose="020B0604020202020204" pitchFamily="34" charset="0"/>
              <a:buChar char="•"/>
            </a:pPr>
            <a:r>
              <a:rPr lang="nl-BE" sz="2800" dirty="0"/>
              <a:t>Condensatoren en batterijen</a:t>
            </a:r>
          </a:p>
          <a:p>
            <a:pPr marL="571500" indent="-571500">
              <a:buFont typeface="Arial" panose="020B0604020202020204" pitchFamily="34" charset="0"/>
              <a:buChar char="•"/>
            </a:pPr>
            <a:r>
              <a:rPr lang="nl-BE" sz="2800" dirty="0"/>
              <a:t>Magnetisme, elektromagnetisme, elektromagnetische krachten, inductie en spoelen</a:t>
            </a:r>
          </a:p>
          <a:p>
            <a:pPr marL="571500" indent="-571500">
              <a:buFont typeface="Arial" panose="020B0604020202020204" pitchFamily="34" charset="0"/>
              <a:buChar char="•"/>
            </a:pPr>
            <a:endParaRPr lang="nl-BE" sz="2800" dirty="0"/>
          </a:p>
          <a:p>
            <a:pPr marL="571500" indent="-571500">
              <a:buFont typeface="Arial" panose="020B0604020202020204" pitchFamily="34" charset="0"/>
              <a:buChar char="•"/>
            </a:pPr>
            <a:endParaRPr lang="nl-BE" sz="2800" dirty="0"/>
          </a:p>
          <a:p>
            <a:pPr marL="571500" indent="-571500">
              <a:buFont typeface="Arial" panose="020B0604020202020204" pitchFamily="34" charset="0"/>
              <a:buChar char="•"/>
            </a:pPr>
            <a:endParaRPr lang="nl-BE" sz="2800"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a:t>
            </a:fld>
            <a:endParaRPr lang="nl-BE" dirty="0"/>
          </a:p>
        </p:txBody>
      </p:sp>
    </p:spTree>
    <p:extLst>
      <p:ext uri="{BB962C8B-B14F-4D97-AF65-F5344CB8AC3E}">
        <p14:creationId xmlns:p14="http://schemas.microsoft.com/office/powerpoint/2010/main" val="2715494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6332A6-631C-A13B-52B0-AD4E16FEC491}"/>
              </a:ext>
            </a:extLst>
          </p:cNvPr>
          <p:cNvSpPr>
            <a:spLocks noGrp="1"/>
          </p:cNvSpPr>
          <p:nvPr>
            <p:ph type="body" sz="quarter" idx="17"/>
          </p:nvPr>
        </p:nvSpPr>
        <p:spPr/>
        <p:txBody>
          <a:bodyPr/>
          <a:lstStyle/>
          <a:p>
            <a:r>
              <a:rPr lang="en-US" sz="3200" dirty="0"/>
              <a:t>Is </a:t>
            </a:r>
            <a:r>
              <a:rPr lang="en-US" sz="3200" dirty="0" err="1"/>
              <a:t>een</a:t>
            </a:r>
            <a:r>
              <a:rPr lang="en-US" sz="3200" dirty="0"/>
              <a:t> </a:t>
            </a:r>
            <a:r>
              <a:rPr lang="en-US" sz="3200" dirty="0" err="1"/>
              <a:t>gesloten</a:t>
            </a:r>
            <a:r>
              <a:rPr lang="en-US" sz="3200" dirty="0"/>
              <a:t> pad </a:t>
            </a:r>
            <a:r>
              <a:rPr lang="en-US" sz="3200" dirty="0" err="1"/>
              <a:t>waarlangs</a:t>
            </a:r>
            <a:r>
              <a:rPr lang="en-US" sz="3200" dirty="0"/>
              <a:t> </a:t>
            </a:r>
            <a:r>
              <a:rPr lang="en-US" sz="3200" dirty="0" err="1"/>
              <a:t>elektrische</a:t>
            </a:r>
            <a:r>
              <a:rPr lang="en-US" sz="3200" dirty="0"/>
              <a:t> </a:t>
            </a:r>
            <a:r>
              <a:rPr lang="en-US" sz="3200" dirty="0" err="1"/>
              <a:t>ladingen</a:t>
            </a:r>
            <a:r>
              <a:rPr lang="en-US" sz="3200" dirty="0"/>
              <a:t> </a:t>
            </a:r>
            <a:r>
              <a:rPr lang="en-US" sz="3200" dirty="0" err="1"/>
              <a:t>kunnen</a:t>
            </a:r>
            <a:r>
              <a:rPr lang="en-US" sz="3200" dirty="0"/>
              <a:t> </a:t>
            </a:r>
            <a:r>
              <a:rPr lang="en-US" sz="3200" dirty="0" err="1"/>
              <a:t>bewegen</a:t>
            </a:r>
            <a:r>
              <a:rPr lang="en-US" sz="3200" dirty="0"/>
              <a:t> (</a:t>
            </a:r>
            <a:r>
              <a:rPr lang="en-US" sz="3200" dirty="0" err="1"/>
              <a:t>dus</a:t>
            </a:r>
            <a:r>
              <a:rPr lang="en-US" sz="3200" dirty="0"/>
              <a:t> </a:t>
            </a:r>
            <a:r>
              <a:rPr lang="en-US" sz="3200" dirty="0" err="1"/>
              <a:t>stroom</a:t>
            </a:r>
            <a:r>
              <a:rPr lang="en-US" sz="3200" dirty="0"/>
              <a:t> </a:t>
            </a:r>
            <a:r>
              <a:rPr lang="en-US" sz="3200" dirty="0" err="1"/>
              <a:t>voeren</a:t>
            </a:r>
            <a:r>
              <a:rPr lang="en-US" sz="3200" dirty="0"/>
              <a:t>)</a:t>
            </a:r>
          </a:p>
          <a:p>
            <a:endParaRPr lang="en-US" sz="3200" dirty="0"/>
          </a:p>
        </p:txBody>
      </p:sp>
      <p:sp>
        <p:nvSpPr>
          <p:cNvPr id="3" name="Title 2">
            <a:extLst>
              <a:ext uri="{FF2B5EF4-FFF2-40B4-BE49-F238E27FC236}">
                <a16:creationId xmlns:a16="http://schemas.microsoft.com/office/drawing/2014/main" id="{9E0DF875-54DB-1B28-2059-FF81E05726E3}"/>
              </a:ext>
            </a:extLst>
          </p:cNvPr>
          <p:cNvSpPr>
            <a:spLocks noGrp="1"/>
          </p:cNvSpPr>
          <p:nvPr>
            <p:ph type="title"/>
          </p:nvPr>
        </p:nvSpPr>
        <p:spPr/>
        <p:txBody>
          <a:bodyPr/>
          <a:lstStyle/>
          <a:p>
            <a:r>
              <a:rPr lang="en-US" dirty="0" err="1"/>
              <a:t>Stroomkring</a:t>
            </a:r>
            <a:endParaRPr lang="en-US" dirty="0"/>
          </a:p>
        </p:txBody>
      </p:sp>
      <p:sp>
        <p:nvSpPr>
          <p:cNvPr id="4" name="Date Placeholder 3">
            <a:extLst>
              <a:ext uri="{FF2B5EF4-FFF2-40B4-BE49-F238E27FC236}">
                <a16:creationId xmlns:a16="http://schemas.microsoft.com/office/drawing/2014/main" id="{C0CE0A85-11FA-A848-B4A7-50E57FC638A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E384BA9-5E7C-E3B9-6796-0A1B8B6F59D0}"/>
              </a:ext>
            </a:extLst>
          </p:cNvPr>
          <p:cNvSpPr>
            <a:spLocks noGrp="1"/>
          </p:cNvSpPr>
          <p:nvPr>
            <p:ph type="sldNum" sz="quarter" idx="4"/>
          </p:nvPr>
        </p:nvSpPr>
        <p:spPr/>
        <p:txBody>
          <a:bodyPr/>
          <a:lstStyle/>
          <a:p>
            <a:fld id="{B7527A74-2D87-4307-9531-5A57D9647EEB}" type="slidenum">
              <a:rPr lang="nl-BE" smtClean="0"/>
              <a:pPr/>
              <a:t>20</a:t>
            </a:fld>
            <a:endParaRPr lang="nl-BE" dirty="0"/>
          </a:p>
        </p:txBody>
      </p:sp>
      <p:pic>
        <p:nvPicPr>
          <p:cNvPr id="6" name="Picture 2" descr="Elektrische stroom - Ximera">
            <a:extLst>
              <a:ext uri="{FF2B5EF4-FFF2-40B4-BE49-F238E27FC236}">
                <a16:creationId xmlns:a16="http://schemas.microsoft.com/office/drawing/2014/main" id="{695641C3-4228-C5C1-FDC7-5F6454D294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51" t="4733" r="3122" b="4663"/>
          <a:stretch/>
        </p:blipFill>
        <p:spPr bwMode="auto">
          <a:xfrm>
            <a:off x="662240" y="3967142"/>
            <a:ext cx="6282279" cy="37638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3">
            <a:extLst>
              <a:ext uri="{FF2B5EF4-FFF2-40B4-BE49-F238E27FC236}">
                <a16:creationId xmlns:a16="http://schemas.microsoft.com/office/drawing/2014/main" id="{6FD1F7C1-6CCD-E1E1-5AC9-3F1BCC02DFCE}"/>
              </a:ext>
            </a:extLst>
          </p:cNvPr>
          <p:cNvGraphicFramePr>
            <a:graphicFrameLocks noChangeAspect="1"/>
          </p:cNvGraphicFramePr>
          <p:nvPr>
            <p:extLst>
              <p:ext uri="{D42A27DB-BD31-4B8C-83A1-F6EECF244321}">
                <p14:modId xmlns:p14="http://schemas.microsoft.com/office/powerpoint/2010/main" val="4066441655"/>
              </p:ext>
            </p:extLst>
          </p:nvPr>
        </p:nvGraphicFramePr>
        <p:xfrm>
          <a:off x="8309561" y="3710229"/>
          <a:ext cx="7951157" cy="4277658"/>
        </p:xfrm>
        <a:graphic>
          <a:graphicData uri="http://schemas.openxmlformats.org/presentationml/2006/ole">
            <mc:AlternateContent xmlns:mc="http://schemas.openxmlformats.org/markup-compatibility/2006">
              <mc:Choice xmlns:v="urn:schemas-microsoft-com:vml" Requires="v">
                <p:oleObj name="Afbeelding" r:id="rId4" imgW="3981600" imgH="2143080" progId="Word.Picture.8">
                  <p:embed/>
                </p:oleObj>
              </mc:Choice>
              <mc:Fallback>
                <p:oleObj name="Afbeelding" r:id="rId4" imgW="3981600" imgH="2143080" progId="Word.Picture.8">
                  <p:embed/>
                  <p:pic>
                    <p:nvPicPr>
                      <p:cNvPr id="7" name="Object 3">
                        <a:extLst>
                          <a:ext uri="{FF2B5EF4-FFF2-40B4-BE49-F238E27FC236}">
                            <a16:creationId xmlns:a16="http://schemas.microsoft.com/office/drawing/2014/main" id="{6FD1F7C1-6CCD-E1E1-5AC9-3F1BCC02D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9561" y="3710229"/>
                        <a:ext cx="7951157" cy="427765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43050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30E601-3C1C-AE78-3206-E8581063650D}"/>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FB68D460-70FE-1C9D-A9AC-DCC5175986B7}"/>
              </a:ext>
            </a:extLst>
          </p:cNvPr>
          <p:cNvSpPr>
            <a:spLocks noGrp="1"/>
          </p:cNvSpPr>
          <p:nvPr>
            <p:ph type="title"/>
          </p:nvPr>
        </p:nvSpPr>
        <p:spPr/>
        <p:txBody>
          <a:bodyPr/>
          <a:lstStyle/>
          <a:p>
            <a:r>
              <a:rPr lang="en-US" dirty="0" err="1"/>
              <a:t>Stroomkring</a:t>
            </a:r>
            <a:endParaRPr lang="en-US" dirty="0"/>
          </a:p>
        </p:txBody>
      </p:sp>
      <p:sp>
        <p:nvSpPr>
          <p:cNvPr id="4" name="Date Placeholder 3">
            <a:extLst>
              <a:ext uri="{FF2B5EF4-FFF2-40B4-BE49-F238E27FC236}">
                <a16:creationId xmlns:a16="http://schemas.microsoft.com/office/drawing/2014/main" id="{7B2969A2-0A57-04C0-DDCA-404EE833BFF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AE9B5F7-F43D-892A-D17A-A32AD6833C95}"/>
              </a:ext>
            </a:extLst>
          </p:cNvPr>
          <p:cNvSpPr>
            <a:spLocks noGrp="1"/>
          </p:cNvSpPr>
          <p:nvPr>
            <p:ph type="sldNum" sz="quarter" idx="4"/>
          </p:nvPr>
        </p:nvSpPr>
        <p:spPr/>
        <p:txBody>
          <a:bodyPr/>
          <a:lstStyle/>
          <a:p>
            <a:fld id="{B7527A74-2D87-4307-9531-5A57D9647EEB}" type="slidenum">
              <a:rPr lang="nl-BE" smtClean="0"/>
              <a:pPr/>
              <a:t>21</a:t>
            </a:fld>
            <a:endParaRPr lang="nl-BE" dirty="0"/>
          </a:p>
        </p:txBody>
      </p:sp>
      <p:pic>
        <p:nvPicPr>
          <p:cNvPr id="6" name="Online Media 5" title="What Happens When You Connect Positive And Negative On A Battery With A Wire">
            <a:hlinkClick r:id="" action="ppaction://media"/>
            <a:extLst>
              <a:ext uri="{FF2B5EF4-FFF2-40B4-BE49-F238E27FC236}">
                <a16:creationId xmlns:a16="http://schemas.microsoft.com/office/drawing/2014/main" id="{867947D1-D183-CDAE-8F7F-5144572BC416}"/>
              </a:ext>
            </a:extLst>
          </p:cNvPr>
          <p:cNvPicPr>
            <a:picLocks noRot="1" noChangeAspect="1"/>
          </p:cNvPicPr>
          <p:nvPr>
            <a:videoFile r:link="rId1"/>
          </p:nvPr>
        </p:nvPicPr>
        <p:blipFill>
          <a:blip r:embed="rId3"/>
          <a:stretch>
            <a:fillRect/>
          </a:stretch>
        </p:blipFill>
        <p:spPr>
          <a:xfrm>
            <a:off x="8950569" y="337585"/>
            <a:ext cx="5068032" cy="8975361"/>
          </a:xfrm>
          <a:prstGeom prst="rect">
            <a:avLst/>
          </a:prstGeom>
        </p:spPr>
      </p:pic>
    </p:spTree>
    <p:extLst>
      <p:ext uri="{BB962C8B-B14F-4D97-AF65-F5344CB8AC3E}">
        <p14:creationId xmlns:p14="http://schemas.microsoft.com/office/powerpoint/2010/main" val="116751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a:xfrm>
            <a:off x="4199645" y="4008176"/>
            <a:ext cx="12376786" cy="1964494"/>
          </a:xfrm>
        </p:spPr>
        <p:txBody>
          <a:bodyPr/>
          <a:lstStyle/>
          <a:p>
            <a:r>
              <a:rPr lang="nl-BE" sz="5400" dirty="0"/>
              <a:t>Weerstand, wet van ohm en schakelingen</a:t>
            </a:r>
          </a:p>
        </p:txBody>
      </p:sp>
    </p:spTree>
    <p:extLst>
      <p:ext uri="{BB962C8B-B14F-4D97-AF65-F5344CB8AC3E}">
        <p14:creationId xmlns:p14="http://schemas.microsoft.com/office/powerpoint/2010/main" val="196064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B26E15-E3E7-D20F-1CE4-86E66E26D318}"/>
              </a:ext>
            </a:extLst>
          </p:cNvPr>
          <p:cNvSpPr>
            <a:spLocks noGrp="1"/>
          </p:cNvSpPr>
          <p:nvPr>
            <p:ph type="body" sz="quarter" idx="17"/>
          </p:nvPr>
        </p:nvSpPr>
        <p:spPr/>
        <p:txBody>
          <a:bodyPr/>
          <a:lstStyle/>
          <a:p>
            <a:r>
              <a:rPr lang="en-US" sz="3200" dirty="0"/>
              <a:t>In </a:t>
            </a:r>
            <a:r>
              <a:rPr lang="en-US" sz="3200" dirty="0" err="1"/>
              <a:t>een</a:t>
            </a:r>
            <a:r>
              <a:rPr lang="en-US" sz="3200" dirty="0"/>
              <a:t> </a:t>
            </a:r>
            <a:r>
              <a:rPr lang="en-US" sz="3200" dirty="0" err="1"/>
              <a:t>stroomkring</a:t>
            </a:r>
            <a:r>
              <a:rPr lang="en-US" sz="3200" dirty="0"/>
              <a:t> </a:t>
            </a:r>
            <a:r>
              <a:rPr lang="en-US" sz="3200" b="1" dirty="0" err="1"/>
              <a:t>moet</a:t>
            </a:r>
            <a:r>
              <a:rPr lang="en-US" sz="3200" dirty="0"/>
              <a:t> </a:t>
            </a:r>
            <a:r>
              <a:rPr lang="en-US" sz="3200" dirty="0" err="1"/>
              <a:t>dus</a:t>
            </a:r>
            <a:r>
              <a:rPr lang="en-US" sz="3200" dirty="0"/>
              <a:t> </a:t>
            </a:r>
            <a:r>
              <a:rPr lang="en-US" sz="3200" dirty="0" err="1"/>
              <a:t>een</a:t>
            </a:r>
            <a:r>
              <a:rPr lang="en-US" sz="3200" dirty="0"/>
              <a:t> </a:t>
            </a:r>
            <a:r>
              <a:rPr lang="en-US" sz="3200" dirty="0" err="1"/>
              <a:t>verbruiker</a:t>
            </a:r>
            <a:r>
              <a:rPr lang="en-US" sz="3200" dirty="0"/>
              <a:t> </a:t>
            </a:r>
            <a:r>
              <a:rPr lang="en-US" sz="3200" dirty="0" err="1"/>
              <a:t>aanwezig</a:t>
            </a:r>
            <a:r>
              <a:rPr lang="en-US" sz="3200" dirty="0"/>
              <a:t> </a:t>
            </a:r>
            <a:r>
              <a:rPr lang="en-US" sz="3200" dirty="0" err="1"/>
              <a:t>zijn</a:t>
            </a:r>
            <a:r>
              <a:rPr lang="en-US" sz="3200" dirty="0"/>
              <a:t>, </a:t>
            </a:r>
            <a:r>
              <a:rPr lang="en-US" sz="3200" dirty="0" err="1"/>
              <a:t>iets</a:t>
            </a:r>
            <a:r>
              <a:rPr lang="en-US" sz="3200" dirty="0"/>
              <a:t> </a:t>
            </a:r>
            <a:r>
              <a:rPr lang="en-US" sz="3200" dirty="0" err="1"/>
              <a:t>dat</a:t>
            </a:r>
            <a:r>
              <a:rPr lang="en-US" sz="3200" dirty="0"/>
              <a:t> de </a:t>
            </a:r>
            <a:r>
              <a:rPr lang="en-US" sz="3200" dirty="0" err="1"/>
              <a:t>energie</a:t>
            </a:r>
            <a:r>
              <a:rPr lang="en-US" sz="3200" dirty="0"/>
              <a:t> van de </a:t>
            </a:r>
            <a:r>
              <a:rPr lang="en-US" sz="3200" dirty="0" err="1"/>
              <a:t>bron</a:t>
            </a:r>
            <a:r>
              <a:rPr lang="en-US" sz="3200" dirty="0"/>
              <a:t> </a:t>
            </a:r>
            <a:r>
              <a:rPr lang="en-US" sz="3200" dirty="0" err="1"/>
              <a:t>omzet</a:t>
            </a:r>
            <a:r>
              <a:rPr lang="en-US" sz="3200" dirty="0"/>
              <a:t> in </a:t>
            </a:r>
            <a:r>
              <a:rPr lang="en-US" sz="3200" dirty="0" err="1"/>
              <a:t>een</a:t>
            </a:r>
            <a:r>
              <a:rPr lang="en-US" sz="3200" dirty="0"/>
              <a:t> </a:t>
            </a:r>
            <a:r>
              <a:rPr lang="en-US" sz="3200" dirty="0" err="1"/>
              <a:t>andere</a:t>
            </a:r>
            <a:r>
              <a:rPr lang="en-US" sz="3200" dirty="0"/>
              <a:t> </a:t>
            </a:r>
            <a:r>
              <a:rPr lang="en-US" sz="3200" dirty="0" err="1"/>
              <a:t>energiesoort</a:t>
            </a:r>
            <a:endParaRPr lang="en-US" sz="3200" dirty="0"/>
          </a:p>
          <a:p>
            <a:pPr marL="457200" indent="-457200">
              <a:buFont typeface="Wingdings" panose="05000000000000000000" pitchFamily="2" charset="2"/>
              <a:buChar char="è"/>
            </a:pPr>
            <a:r>
              <a:rPr lang="en-US" sz="3200" dirty="0">
                <a:sym typeface="Wingdings" panose="05000000000000000000" pitchFamily="2" charset="2"/>
              </a:rPr>
              <a:t>Anders </a:t>
            </a:r>
            <a:r>
              <a:rPr lang="en-US" sz="3200" b="1" dirty="0" err="1">
                <a:sym typeface="Wingdings" panose="05000000000000000000" pitchFamily="2" charset="2"/>
              </a:rPr>
              <a:t>kortsluiting</a:t>
            </a:r>
            <a:r>
              <a:rPr lang="en-US" sz="3200" dirty="0">
                <a:sym typeface="Wingdings" panose="05000000000000000000" pitchFamily="2" charset="2"/>
              </a:rPr>
              <a:t>!</a:t>
            </a:r>
          </a:p>
          <a:p>
            <a:endParaRPr lang="en-US" sz="3200" dirty="0">
              <a:sym typeface="Wingdings" panose="05000000000000000000" pitchFamily="2" charset="2"/>
            </a:endParaRPr>
          </a:p>
          <a:p>
            <a:r>
              <a:rPr lang="en-US" sz="3200" dirty="0" err="1">
                <a:sym typeface="Wingdings" panose="05000000000000000000" pitchFamily="2" charset="2"/>
              </a:rPr>
              <a:t>Verbruikers</a:t>
            </a:r>
            <a:r>
              <a:rPr lang="en-US" sz="3200" dirty="0">
                <a:sym typeface="Wingdings" panose="05000000000000000000" pitchFamily="2" charset="2"/>
              </a:rPr>
              <a:t>:</a:t>
            </a:r>
          </a:p>
          <a:p>
            <a:pPr marL="1143000" lvl="1" indent="-457200">
              <a:buFont typeface="Arial" panose="020B0604020202020204" pitchFamily="34" charset="0"/>
              <a:buChar char="•"/>
            </a:pPr>
            <a:r>
              <a:rPr lang="en-US" sz="2800" dirty="0">
                <a:sym typeface="Wingdings" panose="05000000000000000000" pitchFamily="2" charset="2"/>
              </a:rPr>
              <a:t>Motor</a:t>
            </a:r>
          </a:p>
          <a:p>
            <a:pPr marL="1143000" lvl="1" indent="-457200">
              <a:buFont typeface="Arial" panose="020B0604020202020204" pitchFamily="34" charset="0"/>
              <a:buChar char="•"/>
            </a:pPr>
            <a:r>
              <a:rPr lang="en-US" sz="2800" dirty="0" err="1">
                <a:sym typeface="Wingdings" panose="05000000000000000000" pitchFamily="2" charset="2"/>
              </a:rPr>
              <a:t>Verlichting</a:t>
            </a:r>
            <a:endParaRPr lang="en-US" sz="2800" dirty="0">
              <a:sym typeface="Wingdings" panose="05000000000000000000" pitchFamily="2" charset="2"/>
            </a:endParaRPr>
          </a:p>
          <a:p>
            <a:pPr marL="1143000" lvl="1" indent="-457200">
              <a:buFont typeface="Arial" panose="020B0604020202020204" pitchFamily="34" charset="0"/>
              <a:buChar char="•"/>
            </a:pPr>
            <a:r>
              <a:rPr lang="en-US" sz="2800" dirty="0" err="1">
                <a:sym typeface="Wingdings" panose="05000000000000000000" pitchFamily="2" charset="2"/>
              </a:rPr>
              <a:t>Verwarming</a:t>
            </a:r>
            <a:endParaRPr lang="en-US" sz="2800" dirty="0">
              <a:sym typeface="Wingdings" panose="05000000000000000000" pitchFamily="2" charset="2"/>
            </a:endParaRPr>
          </a:p>
          <a:p>
            <a:pPr marL="1143000" lvl="1" indent="-457200">
              <a:buFont typeface="Arial" panose="020B0604020202020204" pitchFamily="34" charset="0"/>
              <a:buChar char="•"/>
            </a:pPr>
            <a:r>
              <a:rPr lang="en-US" sz="2800" dirty="0" err="1">
                <a:sym typeface="Wingdings" panose="05000000000000000000" pitchFamily="2" charset="2"/>
              </a:rPr>
              <a:t>Weerstand</a:t>
            </a:r>
            <a:endParaRPr lang="en-US" sz="2800" dirty="0">
              <a:sym typeface="Wingdings" panose="05000000000000000000" pitchFamily="2" charset="2"/>
            </a:endParaRPr>
          </a:p>
          <a:p>
            <a:pPr marL="1143000" lvl="1" indent="-457200">
              <a:buFont typeface="Arial" panose="020B0604020202020204" pitchFamily="34" charset="0"/>
              <a:buChar char="•"/>
            </a:pPr>
            <a:r>
              <a:rPr lang="en-US" sz="2800" dirty="0" err="1">
                <a:sym typeface="Wingdings" panose="05000000000000000000" pitchFamily="2" charset="2"/>
              </a:rPr>
              <a:t>Batterij</a:t>
            </a:r>
            <a:endParaRPr lang="en-US" sz="2800" dirty="0">
              <a:sym typeface="Wingdings" panose="05000000000000000000" pitchFamily="2" charset="2"/>
            </a:endParaRPr>
          </a:p>
          <a:p>
            <a:pPr marL="1143000" lvl="1" indent="-457200">
              <a:buFont typeface="Arial" panose="020B0604020202020204" pitchFamily="34" charset="0"/>
              <a:buChar char="•"/>
            </a:pPr>
            <a:r>
              <a:rPr lang="en-US" sz="2800" dirty="0">
                <a:sym typeface="Wingdings" panose="05000000000000000000" pitchFamily="2" charset="2"/>
              </a:rPr>
              <a:t>…</a:t>
            </a:r>
          </a:p>
        </p:txBody>
      </p:sp>
      <p:sp>
        <p:nvSpPr>
          <p:cNvPr id="3" name="Title 2">
            <a:extLst>
              <a:ext uri="{FF2B5EF4-FFF2-40B4-BE49-F238E27FC236}">
                <a16:creationId xmlns:a16="http://schemas.microsoft.com/office/drawing/2014/main" id="{3E743723-5038-FB0C-AF62-412AF0E4223C}"/>
              </a:ext>
            </a:extLst>
          </p:cNvPr>
          <p:cNvSpPr>
            <a:spLocks noGrp="1"/>
          </p:cNvSpPr>
          <p:nvPr>
            <p:ph type="title"/>
          </p:nvPr>
        </p:nvSpPr>
        <p:spPr/>
        <p:txBody>
          <a:bodyPr/>
          <a:lstStyle/>
          <a:p>
            <a:r>
              <a:rPr lang="en-US" dirty="0" err="1"/>
              <a:t>Weerstand</a:t>
            </a:r>
            <a:endParaRPr lang="en-US" dirty="0"/>
          </a:p>
        </p:txBody>
      </p:sp>
      <p:sp>
        <p:nvSpPr>
          <p:cNvPr id="4" name="Date Placeholder 3">
            <a:extLst>
              <a:ext uri="{FF2B5EF4-FFF2-40B4-BE49-F238E27FC236}">
                <a16:creationId xmlns:a16="http://schemas.microsoft.com/office/drawing/2014/main" id="{75D06F64-442B-46A9-AAC8-A1D00DED00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6A73978-75E7-CB93-8DF7-DFC5615E4870}"/>
              </a:ext>
            </a:extLst>
          </p:cNvPr>
          <p:cNvSpPr>
            <a:spLocks noGrp="1"/>
          </p:cNvSpPr>
          <p:nvPr>
            <p:ph type="sldNum" sz="quarter" idx="4"/>
          </p:nvPr>
        </p:nvSpPr>
        <p:spPr/>
        <p:txBody>
          <a:bodyPr/>
          <a:lstStyle/>
          <a:p>
            <a:fld id="{B7527A74-2D87-4307-9531-5A57D9647EEB}" type="slidenum">
              <a:rPr lang="nl-BE" smtClean="0"/>
              <a:pPr/>
              <a:t>23</a:t>
            </a:fld>
            <a:endParaRPr lang="nl-BE" dirty="0"/>
          </a:p>
        </p:txBody>
      </p:sp>
      <p:pic>
        <p:nvPicPr>
          <p:cNvPr id="5122" name="Picture 2" descr="Kortsluiting en hoe je dit probleem kan voorkomen">
            <a:extLst>
              <a:ext uri="{FF2B5EF4-FFF2-40B4-BE49-F238E27FC236}">
                <a16:creationId xmlns:a16="http://schemas.microsoft.com/office/drawing/2014/main" id="{F4E3EDEF-BB9E-793D-C7A5-BD2C4FF13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501" y="3216886"/>
            <a:ext cx="4863845" cy="32366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ortsluiting voorkomen - Almere elektriciens">
            <a:extLst>
              <a:ext uri="{FF2B5EF4-FFF2-40B4-BE49-F238E27FC236}">
                <a16:creationId xmlns:a16="http://schemas.microsoft.com/office/drawing/2014/main" id="{C6A1049D-D29A-2D65-D225-70862EFCD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2116" y="3216886"/>
            <a:ext cx="4863845" cy="323666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etenschapsschool: natuurkunde voor de middelbare school">
            <a:extLst>
              <a:ext uri="{FF2B5EF4-FFF2-40B4-BE49-F238E27FC236}">
                <a16:creationId xmlns:a16="http://schemas.microsoft.com/office/drawing/2014/main" id="{83B2EB81-866B-7AE7-A54B-6AD98B9EB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0210" y="6562360"/>
            <a:ext cx="9125550" cy="273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059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136DFA-544F-839D-9B8B-28647A51CC41}"/>
              </a:ext>
            </a:extLst>
          </p:cNvPr>
          <p:cNvSpPr>
            <a:spLocks noGrp="1"/>
          </p:cNvSpPr>
          <p:nvPr>
            <p:ph type="body" sz="quarter" idx="17"/>
          </p:nvPr>
        </p:nvSpPr>
        <p:spPr/>
        <p:txBody>
          <a:bodyPr/>
          <a:lstStyle/>
          <a:p>
            <a:r>
              <a:rPr lang="en-US" sz="3200" dirty="0" err="1"/>
              <a:t>Elektrische</a:t>
            </a:r>
            <a:r>
              <a:rPr lang="en-US" sz="3200" dirty="0"/>
              <a:t> </a:t>
            </a:r>
            <a:r>
              <a:rPr lang="en-US" sz="3200" dirty="0" err="1"/>
              <a:t>weerstand</a:t>
            </a:r>
            <a:r>
              <a:rPr lang="en-US" sz="3200" dirty="0"/>
              <a:t> (R) is de </a:t>
            </a:r>
            <a:r>
              <a:rPr lang="en-US" sz="3200" dirty="0" err="1"/>
              <a:t>tegenstand</a:t>
            </a:r>
            <a:r>
              <a:rPr lang="en-US" sz="3200" dirty="0"/>
              <a:t> die </a:t>
            </a:r>
            <a:r>
              <a:rPr lang="en-US" sz="3200" dirty="0" err="1"/>
              <a:t>stoffen</a:t>
            </a:r>
            <a:r>
              <a:rPr lang="en-US" sz="3200" dirty="0"/>
              <a:t> </a:t>
            </a:r>
            <a:r>
              <a:rPr lang="en-US" sz="3200" dirty="0" err="1"/>
              <a:t>bieden</a:t>
            </a:r>
            <a:r>
              <a:rPr lang="en-US" sz="3200" dirty="0"/>
              <a:t> </a:t>
            </a:r>
            <a:r>
              <a:rPr lang="en-US" sz="3200" dirty="0" err="1"/>
              <a:t>aan</a:t>
            </a:r>
            <a:r>
              <a:rPr lang="en-US" sz="3200" dirty="0"/>
              <a:t> de </a:t>
            </a:r>
            <a:r>
              <a:rPr lang="en-US" sz="3200" dirty="0" err="1"/>
              <a:t>stroom</a:t>
            </a:r>
            <a:r>
              <a:rPr lang="en-US" sz="3200" dirty="0"/>
              <a:t> (</a:t>
            </a:r>
            <a:r>
              <a:rPr lang="el-GR" sz="3200" dirty="0"/>
              <a:t>Ω</a:t>
            </a:r>
            <a:r>
              <a:rPr lang="nl-BE" sz="3200" dirty="0"/>
              <a:t> ) </a:t>
            </a:r>
            <a:endParaRPr lang="en-US" sz="3200" dirty="0"/>
          </a:p>
          <a:p>
            <a:r>
              <a:rPr lang="en-US" sz="3200" dirty="0"/>
              <a:t>Ook </a:t>
            </a:r>
            <a:r>
              <a:rPr lang="en-US" sz="3200" dirty="0" err="1"/>
              <a:t>elektrische</a:t>
            </a:r>
            <a:r>
              <a:rPr lang="en-US" sz="3200" dirty="0"/>
              <a:t> </a:t>
            </a:r>
            <a:r>
              <a:rPr lang="en-US" sz="3200" dirty="0" err="1"/>
              <a:t>verbruikers</a:t>
            </a:r>
            <a:r>
              <a:rPr lang="en-US" sz="3200" dirty="0"/>
              <a:t> </a:t>
            </a:r>
            <a:r>
              <a:rPr lang="en-US" sz="3200" dirty="0" err="1"/>
              <a:t>bieden</a:t>
            </a:r>
            <a:r>
              <a:rPr lang="en-US" sz="3200" dirty="0"/>
              <a:t> </a:t>
            </a:r>
            <a:r>
              <a:rPr lang="en-US" sz="3200" dirty="0" err="1"/>
              <a:t>een</a:t>
            </a:r>
            <a:r>
              <a:rPr lang="en-US" sz="3200" dirty="0"/>
              <a:t> </a:t>
            </a:r>
            <a:r>
              <a:rPr lang="en-US" sz="3200" dirty="0" err="1"/>
              <a:t>weerstand</a:t>
            </a:r>
            <a:r>
              <a:rPr lang="en-US" sz="3200" dirty="0"/>
              <a:t> </a:t>
            </a:r>
            <a:r>
              <a:rPr lang="en-US" sz="3200" dirty="0" err="1"/>
              <a:t>tegen</a:t>
            </a:r>
            <a:r>
              <a:rPr lang="en-US" sz="3200" dirty="0"/>
              <a:t> de </a:t>
            </a:r>
            <a:r>
              <a:rPr lang="en-US" sz="3200" dirty="0" err="1"/>
              <a:t>stroom</a:t>
            </a:r>
            <a:endParaRPr lang="en-US" sz="3200" dirty="0"/>
          </a:p>
        </p:txBody>
      </p:sp>
      <p:sp>
        <p:nvSpPr>
          <p:cNvPr id="3" name="Title 2">
            <a:extLst>
              <a:ext uri="{FF2B5EF4-FFF2-40B4-BE49-F238E27FC236}">
                <a16:creationId xmlns:a16="http://schemas.microsoft.com/office/drawing/2014/main" id="{5C81519C-8BFA-5BEB-C89D-0C11DFB142DC}"/>
              </a:ext>
            </a:extLst>
          </p:cNvPr>
          <p:cNvSpPr>
            <a:spLocks noGrp="1"/>
          </p:cNvSpPr>
          <p:nvPr>
            <p:ph type="title"/>
          </p:nvPr>
        </p:nvSpPr>
        <p:spPr/>
        <p:txBody>
          <a:bodyPr/>
          <a:lstStyle/>
          <a:p>
            <a:r>
              <a:rPr lang="en-US" dirty="0" err="1"/>
              <a:t>Weerstand</a:t>
            </a:r>
            <a:endParaRPr lang="en-US" dirty="0"/>
          </a:p>
        </p:txBody>
      </p:sp>
      <p:sp>
        <p:nvSpPr>
          <p:cNvPr id="4" name="Date Placeholder 3">
            <a:extLst>
              <a:ext uri="{FF2B5EF4-FFF2-40B4-BE49-F238E27FC236}">
                <a16:creationId xmlns:a16="http://schemas.microsoft.com/office/drawing/2014/main" id="{2C9C5964-E8C8-0A6C-FA05-A5A94120CB0D}"/>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B622592-E628-AF80-95E7-3D9EB42495E3}"/>
              </a:ext>
            </a:extLst>
          </p:cNvPr>
          <p:cNvSpPr>
            <a:spLocks noGrp="1"/>
          </p:cNvSpPr>
          <p:nvPr>
            <p:ph type="sldNum" sz="quarter" idx="4"/>
          </p:nvPr>
        </p:nvSpPr>
        <p:spPr/>
        <p:txBody>
          <a:bodyPr/>
          <a:lstStyle/>
          <a:p>
            <a:fld id="{B7527A74-2D87-4307-9531-5A57D9647EEB}" type="slidenum">
              <a:rPr lang="nl-BE" smtClean="0"/>
              <a:pPr/>
              <a:t>24</a:t>
            </a:fld>
            <a:endParaRPr lang="nl-BE" dirty="0"/>
          </a:p>
        </p:txBody>
      </p:sp>
      <p:graphicFrame>
        <p:nvGraphicFramePr>
          <p:cNvPr id="6" name="Object 4">
            <a:extLst>
              <a:ext uri="{FF2B5EF4-FFF2-40B4-BE49-F238E27FC236}">
                <a16:creationId xmlns:a16="http://schemas.microsoft.com/office/drawing/2014/main" id="{297AEA9B-5ED5-EDA7-7CA4-C6DE9ABA2205}"/>
              </a:ext>
            </a:extLst>
          </p:cNvPr>
          <p:cNvGraphicFramePr>
            <a:graphicFrameLocks noChangeAspect="1"/>
          </p:cNvGraphicFramePr>
          <p:nvPr>
            <p:extLst>
              <p:ext uri="{D42A27DB-BD31-4B8C-83A1-F6EECF244321}">
                <p14:modId xmlns:p14="http://schemas.microsoft.com/office/powerpoint/2010/main" val="1500369007"/>
              </p:ext>
            </p:extLst>
          </p:nvPr>
        </p:nvGraphicFramePr>
        <p:xfrm>
          <a:off x="5398358" y="4784883"/>
          <a:ext cx="5301679" cy="3185391"/>
        </p:xfrm>
        <a:graphic>
          <a:graphicData uri="http://schemas.openxmlformats.org/presentationml/2006/ole">
            <mc:AlternateContent xmlns:mc="http://schemas.openxmlformats.org/markup-compatibility/2006">
              <mc:Choice xmlns:v="urn:schemas-microsoft-com:vml" Requires="v">
                <p:oleObj name="Picture" r:id="rId2" imgW="2743200" imgH="1647720" progId="Word.Picture.8">
                  <p:embed/>
                </p:oleObj>
              </mc:Choice>
              <mc:Fallback>
                <p:oleObj name="Picture" r:id="rId2" imgW="2743200" imgH="1647720" progId="Word.Picture.8">
                  <p:embed/>
                  <p:pic>
                    <p:nvPicPr>
                      <p:cNvPr id="6" name="Object 4">
                        <a:extLst>
                          <a:ext uri="{FF2B5EF4-FFF2-40B4-BE49-F238E27FC236}">
                            <a16:creationId xmlns:a16="http://schemas.microsoft.com/office/drawing/2014/main" id="{297AEA9B-5ED5-EDA7-7CA4-C6DE9ABA2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358" y="4784883"/>
                        <a:ext cx="5301679" cy="3185391"/>
                      </a:xfrm>
                      <a:prstGeom prst="rect">
                        <a:avLst/>
                      </a:prstGeom>
                      <a:noFill/>
                      <a:ln>
                        <a:noFill/>
                      </a:ln>
                      <a:effectLst/>
                    </p:spPr>
                  </p:pic>
                </p:oleObj>
              </mc:Fallback>
            </mc:AlternateContent>
          </a:graphicData>
        </a:graphic>
      </p:graphicFrame>
      <p:pic>
        <p:nvPicPr>
          <p:cNvPr id="8194" name="Picture 2" descr="Weerstanden | MVWautotechniek.nl">
            <a:extLst>
              <a:ext uri="{FF2B5EF4-FFF2-40B4-BE49-F238E27FC236}">
                <a16:creationId xmlns:a16="http://schemas.microsoft.com/office/drawing/2014/main" id="{0E5366AC-EFFD-9300-0756-0B1A83091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91" y="4962910"/>
            <a:ext cx="2613033" cy="261303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lektronica-hobby blog van Jos Verstraten (647 artikelen): Theorie-11:  schakelingen met weerstanden">
            <a:extLst>
              <a:ext uri="{FF2B5EF4-FFF2-40B4-BE49-F238E27FC236}">
                <a16:creationId xmlns:a16="http://schemas.microsoft.com/office/drawing/2014/main" id="{7F9E094D-B0CE-507D-A61D-B652825FA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8254" y="4747208"/>
            <a:ext cx="4778450" cy="273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84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34E2B6-6B68-7E4B-C3FB-3F950E125AF1}"/>
              </a:ext>
            </a:extLst>
          </p:cNvPr>
          <p:cNvSpPr>
            <a:spLocks noGrp="1"/>
          </p:cNvSpPr>
          <p:nvPr>
            <p:ph type="title"/>
          </p:nvPr>
        </p:nvSpPr>
        <p:spPr/>
        <p:txBody>
          <a:bodyPr/>
          <a:lstStyle/>
          <a:p>
            <a:r>
              <a:rPr lang="en-US" dirty="0"/>
              <a:t>Wet van Ohm</a:t>
            </a:r>
          </a:p>
        </p:txBody>
      </p:sp>
      <p:sp>
        <p:nvSpPr>
          <p:cNvPr id="4" name="Date Placeholder 3">
            <a:extLst>
              <a:ext uri="{FF2B5EF4-FFF2-40B4-BE49-F238E27FC236}">
                <a16:creationId xmlns:a16="http://schemas.microsoft.com/office/drawing/2014/main" id="{C32C2E25-6B11-873C-8D0E-8048B7FEB0D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AC745BF-A5A3-0194-C071-A33B7C422ED0}"/>
              </a:ext>
            </a:extLst>
          </p:cNvPr>
          <p:cNvSpPr>
            <a:spLocks noGrp="1"/>
          </p:cNvSpPr>
          <p:nvPr>
            <p:ph type="sldNum" sz="quarter" idx="4"/>
          </p:nvPr>
        </p:nvSpPr>
        <p:spPr/>
        <p:txBody>
          <a:bodyPr/>
          <a:lstStyle/>
          <a:p>
            <a:fld id="{B7527A74-2D87-4307-9531-5A57D9647EEB}" type="slidenum">
              <a:rPr lang="nl-BE" smtClean="0"/>
              <a:pPr/>
              <a:t>25</a:t>
            </a:fld>
            <a:endParaRPr lang="nl-BE" dirty="0"/>
          </a:p>
        </p:txBody>
      </p:sp>
      <p:graphicFrame>
        <p:nvGraphicFramePr>
          <p:cNvPr id="6" name="Object 4">
            <a:extLst>
              <a:ext uri="{FF2B5EF4-FFF2-40B4-BE49-F238E27FC236}">
                <a16:creationId xmlns:a16="http://schemas.microsoft.com/office/drawing/2014/main" id="{A06A746F-C7DF-AD35-51A4-11C76C294BB9}"/>
              </a:ext>
            </a:extLst>
          </p:cNvPr>
          <p:cNvGraphicFramePr>
            <a:graphicFrameLocks noChangeAspect="1"/>
          </p:cNvGraphicFramePr>
          <p:nvPr>
            <p:extLst>
              <p:ext uri="{D42A27DB-BD31-4B8C-83A1-F6EECF244321}">
                <p14:modId xmlns:p14="http://schemas.microsoft.com/office/powerpoint/2010/main" val="3373750547"/>
              </p:ext>
            </p:extLst>
          </p:nvPr>
        </p:nvGraphicFramePr>
        <p:xfrm>
          <a:off x="2149721" y="2579259"/>
          <a:ext cx="12969658" cy="1588294"/>
        </p:xfrm>
        <a:graphic>
          <a:graphicData uri="http://schemas.openxmlformats.org/presentationml/2006/ole">
            <mc:AlternateContent xmlns:mc="http://schemas.openxmlformats.org/markup-compatibility/2006">
              <mc:Choice xmlns:v="urn:schemas-microsoft-com:vml" Requires="v">
                <p:oleObj name="Vergelijking" r:id="rId2" imgW="3187700" imgH="393700" progId="Equation.3">
                  <p:embed/>
                </p:oleObj>
              </mc:Choice>
              <mc:Fallback>
                <p:oleObj name="Vergelijking" r:id="rId2" imgW="3187700" imgH="393700" progId="Equation.3">
                  <p:embed/>
                  <p:pic>
                    <p:nvPicPr>
                      <p:cNvPr id="6" name="Object 4">
                        <a:extLst>
                          <a:ext uri="{FF2B5EF4-FFF2-40B4-BE49-F238E27FC236}">
                            <a16:creationId xmlns:a16="http://schemas.microsoft.com/office/drawing/2014/main" id="{A06A746F-C7DF-AD35-51A4-11C76C294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721" y="2579259"/>
                        <a:ext cx="12969658" cy="1588294"/>
                      </a:xfrm>
                      <a:prstGeom prst="rect">
                        <a:avLst/>
                      </a:prstGeom>
                      <a:noFill/>
                    </p:spPr>
                  </p:pic>
                </p:oleObj>
              </mc:Fallback>
            </mc:AlternateContent>
          </a:graphicData>
        </a:graphic>
      </p:graphicFrame>
      <p:sp>
        <p:nvSpPr>
          <p:cNvPr id="8" name="Rechthoek 1">
            <a:extLst>
              <a:ext uri="{FF2B5EF4-FFF2-40B4-BE49-F238E27FC236}">
                <a16:creationId xmlns:a16="http://schemas.microsoft.com/office/drawing/2014/main" id="{664DF46F-6202-93FD-9B29-1B2CF0A3FDCA}"/>
              </a:ext>
            </a:extLst>
          </p:cNvPr>
          <p:cNvSpPr/>
          <p:nvPr/>
        </p:nvSpPr>
        <p:spPr>
          <a:xfrm>
            <a:off x="4109125" y="5473747"/>
            <a:ext cx="8569384" cy="2228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9" name="Object 6">
            <a:extLst>
              <a:ext uri="{FF2B5EF4-FFF2-40B4-BE49-F238E27FC236}">
                <a16:creationId xmlns:a16="http://schemas.microsoft.com/office/drawing/2014/main" id="{5E51737E-EC19-21C8-BFA9-83AE8183D8B2}"/>
              </a:ext>
            </a:extLst>
          </p:cNvPr>
          <p:cNvGraphicFramePr>
            <a:graphicFrameLocks noChangeAspect="1"/>
          </p:cNvGraphicFramePr>
          <p:nvPr>
            <p:extLst>
              <p:ext uri="{D42A27DB-BD31-4B8C-83A1-F6EECF244321}">
                <p14:modId xmlns:p14="http://schemas.microsoft.com/office/powerpoint/2010/main" val="3139779066"/>
              </p:ext>
            </p:extLst>
          </p:nvPr>
        </p:nvGraphicFramePr>
        <p:xfrm>
          <a:off x="4638606" y="5854679"/>
          <a:ext cx="1664019" cy="1283626"/>
        </p:xfrm>
        <a:graphic>
          <a:graphicData uri="http://schemas.openxmlformats.org/presentationml/2006/ole">
            <mc:AlternateContent xmlns:mc="http://schemas.openxmlformats.org/markup-compatibility/2006">
              <mc:Choice xmlns:v="urn:schemas-microsoft-com:vml" Requires="v">
                <p:oleObj name="Vergelijking" r:id="rId4" imgW="457002" imgH="393529" progId="Equation.3">
                  <p:embed/>
                </p:oleObj>
              </mc:Choice>
              <mc:Fallback>
                <p:oleObj name="Vergelijking" r:id="rId4" imgW="457002" imgH="393529" progId="Equation.3">
                  <p:embed/>
                  <p:pic>
                    <p:nvPicPr>
                      <p:cNvPr id="9" name="Object 6">
                        <a:extLst>
                          <a:ext uri="{FF2B5EF4-FFF2-40B4-BE49-F238E27FC236}">
                            <a16:creationId xmlns:a16="http://schemas.microsoft.com/office/drawing/2014/main" id="{5E51737E-EC19-21C8-BFA9-83AE8183D8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606" y="5854679"/>
                        <a:ext cx="1664019" cy="1283626"/>
                      </a:xfrm>
                      <a:prstGeom prst="rect">
                        <a:avLst/>
                      </a:prstGeom>
                      <a:noFill/>
                    </p:spPr>
                  </p:pic>
                </p:oleObj>
              </mc:Fallback>
            </mc:AlternateContent>
          </a:graphicData>
        </a:graphic>
      </p:graphicFrame>
      <p:graphicFrame>
        <p:nvGraphicFramePr>
          <p:cNvPr id="10" name="Object 8">
            <a:extLst>
              <a:ext uri="{FF2B5EF4-FFF2-40B4-BE49-F238E27FC236}">
                <a16:creationId xmlns:a16="http://schemas.microsoft.com/office/drawing/2014/main" id="{3F03970E-EEDA-9C2B-B30A-C4BFEC3E6D28}"/>
              </a:ext>
            </a:extLst>
          </p:cNvPr>
          <p:cNvGraphicFramePr>
            <a:graphicFrameLocks noChangeAspect="1"/>
          </p:cNvGraphicFramePr>
          <p:nvPr>
            <p:extLst>
              <p:ext uri="{D42A27DB-BD31-4B8C-83A1-F6EECF244321}">
                <p14:modId xmlns:p14="http://schemas.microsoft.com/office/powerpoint/2010/main" val="2689703677"/>
              </p:ext>
            </p:extLst>
          </p:nvPr>
        </p:nvGraphicFramePr>
        <p:xfrm>
          <a:off x="7416653" y="6177472"/>
          <a:ext cx="2138331" cy="603919"/>
        </p:xfrm>
        <a:graphic>
          <a:graphicData uri="http://schemas.openxmlformats.org/presentationml/2006/ole">
            <mc:AlternateContent xmlns:mc="http://schemas.openxmlformats.org/markup-compatibility/2006">
              <mc:Choice xmlns:v="urn:schemas-microsoft-com:vml" Requires="v">
                <p:oleObj name="Vergelijking" r:id="rId6" imgW="583693" imgH="177646" progId="Equation.3">
                  <p:embed/>
                </p:oleObj>
              </mc:Choice>
              <mc:Fallback>
                <p:oleObj name="Vergelijking" r:id="rId6" imgW="583693" imgH="177646" progId="Equation.3">
                  <p:embed/>
                  <p:pic>
                    <p:nvPicPr>
                      <p:cNvPr id="10" name="Object 8">
                        <a:extLst>
                          <a:ext uri="{FF2B5EF4-FFF2-40B4-BE49-F238E27FC236}">
                            <a16:creationId xmlns:a16="http://schemas.microsoft.com/office/drawing/2014/main" id="{3F03970E-EEDA-9C2B-B30A-C4BFEC3E6D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6653" y="6177472"/>
                        <a:ext cx="2138331" cy="603919"/>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180A4EDB-96D0-8DB7-03C4-CDB354FBA72A}"/>
              </a:ext>
            </a:extLst>
          </p:cNvPr>
          <p:cNvGraphicFramePr>
            <a:graphicFrameLocks noChangeAspect="1"/>
          </p:cNvGraphicFramePr>
          <p:nvPr>
            <p:extLst>
              <p:ext uri="{D42A27DB-BD31-4B8C-83A1-F6EECF244321}">
                <p14:modId xmlns:p14="http://schemas.microsoft.com/office/powerpoint/2010/main" val="1593196475"/>
              </p:ext>
            </p:extLst>
          </p:nvPr>
        </p:nvGraphicFramePr>
        <p:xfrm>
          <a:off x="10696117" y="5818673"/>
          <a:ext cx="1546098" cy="1302572"/>
        </p:xfrm>
        <a:graphic>
          <a:graphicData uri="http://schemas.openxmlformats.org/presentationml/2006/ole">
            <mc:AlternateContent xmlns:mc="http://schemas.openxmlformats.org/markup-compatibility/2006">
              <mc:Choice xmlns:v="urn:schemas-microsoft-com:vml" Requires="v">
                <p:oleObj name="Vergelijking" r:id="rId8" imgW="418918" imgH="393529" progId="Equation.3">
                  <p:embed/>
                </p:oleObj>
              </mc:Choice>
              <mc:Fallback>
                <p:oleObj name="Vergelijking" r:id="rId8" imgW="418918" imgH="393529" progId="Equation.3">
                  <p:embed/>
                  <p:pic>
                    <p:nvPicPr>
                      <p:cNvPr id="11" name="Object 10">
                        <a:extLst>
                          <a:ext uri="{FF2B5EF4-FFF2-40B4-BE49-F238E27FC236}">
                            <a16:creationId xmlns:a16="http://schemas.microsoft.com/office/drawing/2014/main" id="{180A4EDB-96D0-8DB7-03C4-CDB354FBA7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96117" y="5818673"/>
                        <a:ext cx="1546098" cy="1302572"/>
                      </a:xfrm>
                      <a:prstGeom prst="rect">
                        <a:avLst/>
                      </a:prstGeom>
                      <a:noFill/>
                    </p:spPr>
                  </p:pic>
                </p:oleObj>
              </mc:Fallback>
            </mc:AlternateContent>
          </a:graphicData>
        </a:graphic>
      </p:graphicFrame>
    </p:spTree>
    <p:extLst>
      <p:ext uri="{BB962C8B-B14F-4D97-AF65-F5344CB8AC3E}">
        <p14:creationId xmlns:p14="http://schemas.microsoft.com/office/powerpoint/2010/main" val="2527993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6BFB1-BE1A-E29D-ED69-C5A694A0B8C3}"/>
              </a:ext>
            </a:extLst>
          </p:cNvPr>
          <p:cNvSpPr>
            <a:spLocks noGrp="1"/>
          </p:cNvSpPr>
          <p:nvPr>
            <p:ph type="title"/>
          </p:nvPr>
        </p:nvSpPr>
        <p:spPr/>
        <p:txBody>
          <a:bodyPr/>
          <a:lstStyle/>
          <a:p>
            <a:r>
              <a:rPr lang="en-US" dirty="0"/>
              <a:t>Wet van Ohm – </a:t>
            </a:r>
            <a:r>
              <a:rPr lang="en-US" dirty="0" err="1"/>
              <a:t>voorbeeld</a:t>
            </a:r>
            <a:endParaRPr lang="en-US" dirty="0"/>
          </a:p>
        </p:txBody>
      </p:sp>
      <p:sp>
        <p:nvSpPr>
          <p:cNvPr id="4" name="Date Placeholder 3">
            <a:extLst>
              <a:ext uri="{FF2B5EF4-FFF2-40B4-BE49-F238E27FC236}">
                <a16:creationId xmlns:a16="http://schemas.microsoft.com/office/drawing/2014/main" id="{CD948618-BFC6-914A-D6A6-F60C6841509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D30567A-B994-99A3-EAA7-3B6719883D9E}"/>
              </a:ext>
            </a:extLst>
          </p:cNvPr>
          <p:cNvSpPr>
            <a:spLocks noGrp="1"/>
          </p:cNvSpPr>
          <p:nvPr>
            <p:ph type="sldNum" sz="quarter" idx="4"/>
          </p:nvPr>
        </p:nvSpPr>
        <p:spPr/>
        <p:txBody>
          <a:bodyPr/>
          <a:lstStyle/>
          <a:p>
            <a:fld id="{B7527A74-2D87-4307-9531-5A57D9647EEB}" type="slidenum">
              <a:rPr lang="nl-BE" smtClean="0"/>
              <a:pPr/>
              <a:t>26</a:t>
            </a:fld>
            <a:endParaRPr lang="nl-BE" dirty="0"/>
          </a:p>
        </p:txBody>
      </p:sp>
      <p:sp>
        <p:nvSpPr>
          <p:cNvPr id="6" name="Tijdelijke aanduiding voor inhoud 2">
            <a:extLst>
              <a:ext uri="{FF2B5EF4-FFF2-40B4-BE49-F238E27FC236}">
                <a16:creationId xmlns:a16="http://schemas.microsoft.com/office/drawing/2014/main" id="{D71749CC-9F7B-BF5B-4E0C-CBE2C9F57C89}"/>
              </a:ext>
            </a:extLst>
          </p:cNvPr>
          <p:cNvSpPr txBox="1">
            <a:spLocks/>
          </p:cNvSpPr>
          <p:nvPr/>
        </p:nvSpPr>
        <p:spPr>
          <a:xfrm>
            <a:off x="1057275" y="2073348"/>
            <a:ext cx="15267824" cy="6736544"/>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nl-BE" dirty="0"/>
              <a:t>Op een lampje is vermeld 2,2V - 0,3A. Bereken de weerstand van dit lampje. </a:t>
            </a:r>
          </a:p>
          <a:p>
            <a:pPr marL="0" indent="0">
              <a:buNone/>
            </a:pPr>
            <a:endParaRPr lang="nl-BE" dirty="0"/>
          </a:p>
          <a:p>
            <a:r>
              <a:rPr lang="nl-BE" dirty="0"/>
              <a:t>Gegevens:</a:t>
            </a:r>
          </a:p>
          <a:p>
            <a:pPr lvl="1"/>
            <a:r>
              <a:rPr lang="nl-BE" dirty="0"/>
              <a:t>U = 2,2 V</a:t>
            </a:r>
          </a:p>
          <a:p>
            <a:pPr lvl="1"/>
            <a:r>
              <a:rPr lang="nl-BE" dirty="0"/>
              <a:t>I = 0,3 A</a:t>
            </a:r>
          </a:p>
          <a:p>
            <a:r>
              <a:rPr lang="nl-BE" dirty="0"/>
              <a:t>Gevraagd:</a:t>
            </a:r>
          </a:p>
          <a:p>
            <a:pPr lvl="1"/>
            <a:r>
              <a:rPr lang="nl-BE" dirty="0"/>
              <a:t>R ?</a:t>
            </a:r>
          </a:p>
          <a:p>
            <a:r>
              <a:rPr lang="nl-BE" dirty="0"/>
              <a:t>Oplossing:</a:t>
            </a:r>
          </a:p>
          <a:p>
            <a:pPr lvl="1"/>
            <a:r>
              <a:rPr lang="nl-BE" dirty="0"/>
              <a:t>R = U / I = 2,2 V / 0,3 A = 7,3 </a:t>
            </a:r>
            <a:r>
              <a:rPr lang="el-GR" dirty="0"/>
              <a:t>Ω</a:t>
            </a:r>
            <a:endParaRPr lang="nl-BE" dirty="0"/>
          </a:p>
          <a:p>
            <a:endParaRPr lang="nl-BE" dirty="0"/>
          </a:p>
        </p:txBody>
      </p:sp>
    </p:spTree>
    <p:extLst>
      <p:ext uri="{BB962C8B-B14F-4D97-AF65-F5344CB8AC3E}">
        <p14:creationId xmlns:p14="http://schemas.microsoft.com/office/powerpoint/2010/main" val="309888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77BFC-2F95-E1D4-B2AB-2C915D6A6DB0}"/>
              </a:ext>
            </a:extLst>
          </p:cNvPr>
          <p:cNvSpPr>
            <a:spLocks noGrp="1"/>
          </p:cNvSpPr>
          <p:nvPr>
            <p:ph type="title"/>
          </p:nvPr>
        </p:nvSpPr>
        <p:spPr/>
        <p:txBody>
          <a:bodyPr/>
          <a:lstStyle/>
          <a:p>
            <a:r>
              <a:rPr lang="en-US" dirty="0" err="1"/>
              <a:t>Serieschakeling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45F89A93-014E-9516-F1D7-37EDA29E48A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6279F55-EEA7-E313-9C45-60821FC53589}"/>
              </a:ext>
            </a:extLst>
          </p:cNvPr>
          <p:cNvSpPr>
            <a:spLocks noGrp="1"/>
          </p:cNvSpPr>
          <p:nvPr>
            <p:ph type="sldNum" sz="quarter" idx="4"/>
          </p:nvPr>
        </p:nvSpPr>
        <p:spPr/>
        <p:txBody>
          <a:bodyPr/>
          <a:lstStyle/>
          <a:p>
            <a:fld id="{B7527A74-2D87-4307-9531-5A57D9647EEB}" type="slidenum">
              <a:rPr lang="nl-BE" smtClean="0"/>
              <a:pPr/>
              <a:t>27</a:t>
            </a:fld>
            <a:endParaRPr lang="nl-BE" dirty="0"/>
          </a:p>
        </p:txBody>
      </p:sp>
      <p:pic>
        <p:nvPicPr>
          <p:cNvPr id="8" name="Picture 7">
            <a:extLst>
              <a:ext uri="{FF2B5EF4-FFF2-40B4-BE49-F238E27FC236}">
                <a16:creationId xmlns:a16="http://schemas.microsoft.com/office/drawing/2014/main" id="{C884441D-159C-CF86-87D5-E7A496AEE8B1}"/>
              </a:ext>
            </a:extLst>
          </p:cNvPr>
          <p:cNvPicPr>
            <a:picLocks noChangeAspect="1"/>
          </p:cNvPicPr>
          <p:nvPr/>
        </p:nvPicPr>
        <p:blipFill>
          <a:blip r:embed="rId2"/>
          <a:stretch>
            <a:fillRect/>
          </a:stretch>
        </p:blipFill>
        <p:spPr>
          <a:xfrm>
            <a:off x="1548906" y="2919542"/>
            <a:ext cx="8911905" cy="4213452"/>
          </a:xfrm>
          <a:prstGeom prst="rect">
            <a:avLst/>
          </a:prstGeom>
        </p:spPr>
      </p:pic>
      <p:sp>
        <p:nvSpPr>
          <p:cNvPr id="9" name="TextBox 8">
            <a:extLst>
              <a:ext uri="{FF2B5EF4-FFF2-40B4-BE49-F238E27FC236}">
                <a16:creationId xmlns:a16="http://schemas.microsoft.com/office/drawing/2014/main" id="{25AD954C-0435-7702-4565-B0FB0950CA57}"/>
              </a:ext>
            </a:extLst>
          </p:cNvPr>
          <p:cNvSpPr txBox="1"/>
          <p:nvPr/>
        </p:nvSpPr>
        <p:spPr>
          <a:xfrm>
            <a:off x="4998702" y="8103988"/>
            <a:ext cx="6902787" cy="584775"/>
          </a:xfrm>
          <a:prstGeom prst="rect">
            <a:avLst/>
          </a:prstGeom>
          <a:noFill/>
        </p:spPr>
        <p:txBody>
          <a:bodyPr wrap="none" rtlCol="0">
            <a:spAutoFit/>
          </a:bodyPr>
          <a:lstStyle/>
          <a:p>
            <a:r>
              <a:rPr lang="en-US" sz="3200" dirty="0" err="1"/>
              <a:t>Bijvoorbeeld</a:t>
            </a:r>
            <a:r>
              <a:rPr lang="en-US" sz="3200" dirty="0"/>
              <a:t> </a:t>
            </a:r>
            <a:r>
              <a:rPr lang="en-US" sz="3200" dirty="0" err="1"/>
              <a:t>serieschakeling</a:t>
            </a:r>
            <a:r>
              <a:rPr lang="en-US" sz="3200" dirty="0"/>
              <a:t> van </a:t>
            </a:r>
            <a:r>
              <a:rPr lang="en-US" sz="3200" dirty="0" err="1"/>
              <a:t>lampjes</a:t>
            </a:r>
            <a:endParaRPr lang="en-US" dirty="0"/>
          </a:p>
        </p:txBody>
      </p:sp>
      <p:pic>
        <p:nvPicPr>
          <p:cNvPr id="9218" name="Picture 2" descr="LED lampen in serie of parallel aansluiten?">
            <a:extLst>
              <a:ext uri="{FF2B5EF4-FFF2-40B4-BE49-F238E27FC236}">
                <a16:creationId xmlns:a16="http://schemas.microsoft.com/office/drawing/2014/main" id="{A1CC3CBC-B072-F877-A0AB-75FB3E777E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317"/>
          <a:stretch/>
        </p:blipFill>
        <p:spPr bwMode="auto">
          <a:xfrm>
            <a:off x="12283142" y="2869865"/>
            <a:ext cx="3595765" cy="4263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711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3DE34C-BD11-DCA4-A3C2-7ADB56F8B5CA}"/>
              </a:ext>
            </a:extLst>
          </p:cNvPr>
          <p:cNvSpPr>
            <a:spLocks noGrp="1"/>
          </p:cNvSpPr>
          <p:nvPr>
            <p:ph type="title"/>
          </p:nvPr>
        </p:nvSpPr>
        <p:spPr/>
        <p:txBody>
          <a:bodyPr/>
          <a:lstStyle/>
          <a:p>
            <a:r>
              <a:rPr lang="en-US" dirty="0" err="1"/>
              <a:t>Serieschakeling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9068265E-5ECA-2203-1782-D737F64C2F1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3B77D48-8A55-7C31-D6E8-48DC2BF17966}"/>
              </a:ext>
            </a:extLst>
          </p:cNvPr>
          <p:cNvSpPr>
            <a:spLocks noGrp="1"/>
          </p:cNvSpPr>
          <p:nvPr>
            <p:ph type="sldNum" sz="quarter" idx="4"/>
          </p:nvPr>
        </p:nvSpPr>
        <p:spPr/>
        <p:txBody>
          <a:bodyPr/>
          <a:lstStyle/>
          <a:p>
            <a:fld id="{B7527A74-2D87-4307-9531-5A57D9647EEB}" type="slidenum">
              <a:rPr lang="nl-BE" smtClean="0"/>
              <a:pPr/>
              <a:t>28</a:t>
            </a:fld>
            <a:endParaRPr lang="nl-BE" dirty="0"/>
          </a:p>
        </p:txBody>
      </p:sp>
      <p:pic>
        <p:nvPicPr>
          <p:cNvPr id="7" name="Picture 6">
            <a:extLst>
              <a:ext uri="{FF2B5EF4-FFF2-40B4-BE49-F238E27FC236}">
                <a16:creationId xmlns:a16="http://schemas.microsoft.com/office/drawing/2014/main" id="{75E517EA-1FBA-4C4C-D267-0247B7D3B90F}"/>
              </a:ext>
            </a:extLst>
          </p:cNvPr>
          <p:cNvPicPr>
            <a:picLocks noChangeAspect="1"/>
          </p:cNvPicPr>
          <p:nvPr/>
        </p:nvPicPr>
        <p:blipFill>
          <a:blip r:embed="rId2"/>
          <a:stretch>
            <a:fillRect/>
          </a:stretch>
        </p:blipFill>
        <p:spPr>
          <a:xfrm>
            <a:off x="9796460" y="3395939"/>
            <a:ext cx="6584896" cy="4421065"/>
          </a:xfrm>
          <a:prstGeom prst="rect">
            <a:avLst/>
          </a:prstGeom>
        </p:spPr>
      </p:pic>
      <p:sp>
        <p:nvSpPr>
          <p:cNvPr id="8" name="TextBox 7">
            <a:extLst>
              <a:ext uri="{FF2B5EF4-FFF2-40B4-BE49-F238E27FC236}">
                <a16:creationId xmlns:a16="http://schemas.microsoft.com/office/drawing/2014/main" id="{B6F1EBA9-3FE2-406B-C8FF-E5978924933C}"/>
              </a:ext>
            </a:extLst>
          </p:cNvPr>
          <p:cNvSpPr txBox="1"/>
          <p:nvPr/>
        </p:nvSpPr>
        <p:spPr>
          <a:xfrm>
            <a:off x="998692" y="2107633"/>
            <a:ext cx="11329448" cy="6986528"/>
          </a:xfrm>
          <a:prstGeom prst="rect">
            <a:avLst/>
          </a:prstGeom>
          <a:noFill/>
        </p:spPr>
        <p:txBody>
          <a:bodyPr wrap="none" rtlCol="0">
            <a:spAutoFit/>
          </a:bodyPr>
          <a:lstStyle/>
          <a:p>
            <a:r>
              <a:rPr lang="en-US" sz="3200" dirty="0"/>
              <a:t>Het </a:t>
            </a:r>
            <a:r>
              <a:rPr lang="en-US" sz="3200" dirty="0" err="1"/>
              <a:t>potentiaalverschil</a:t>
            </a:r>
            <a:r>
              <a:rPr lang="en-US" sz="3200" dirty="0"/>
              <a:t> </a:t>
            </a:r>
            <a:r>
              <a:rPr lang="en-US" sz="3200" dirty="0" err="1"/>
              <a:t>zal</a:t>
            </a:r>
            <a:r>
              <a:rPr lang="en-US" sz="3200" dirty="0"/>
              <a:t> </a:t>
            </a:r>
            <a:r>
              <a:rPr lang="en-US" sz="3200" dirty="0" err="1"/>
              <a:t>zich</a:t>
            </a:r>
            <a:r>
              <a:rPr lang="en-US" sz="3200" dirty="0"/>
              <a:t> </a:t>
            </a:r>
            <a:r>
              <a:rPr lang="en-US" sz="3200" dirty="0" err="1"/>
              <a:t>verdelen</a:t>
            </a:r>
            <a:r>
              <a:rPr lang="en-US" sz="3200" dirty="0"/>
              <a:t> over de </a:t>
            </a:r>
            <a:r>
              <a:rPr lang="en-US" sz="3200" dirty="0" err="1"/>
              <a:t>weerstanden</a:t>
            </a:r>
            <a:endParaRPr lang="en-US" sz="3200" dirty="0"/>
          </a:p>
          <a:p>
            <a:endParaRPr lang="en-US" sz="3200" dirty="0"/>
          </a:p>
          <a:p>
            <a:r>
              <a:rPr lang="en-US" sz="3200" dirty="0"/>
              <a:t>De </a:t>
            </a:r>
            <a:r>
              <a:rPr lang="en-US" sz="3200" dirty="0" err="1"/>
              <a:t>stroom</a:t>
            </a:r>
            <a:r>
              <a:rPr lang="en-US" sz="3200" dirty="0"/>
              <a:t> door alle </a:t>
            </a:r>
            <a:r>
              <a:rPr lang="en-US" sz="3200" dirty="0" err="1"/>
              <a:t>weerstanden</a:t>
            </a:r>
            <a:r>
              <a:rPr lang="en-US" sz="3200" dirty="0"/>
              <a:t> is </a:t>
            </a:r>
            <a:r>
              <a:rPr lang="en-US" sz="3200" dirty="0" err="1"/>
              <a:t>dezelfde</a:t>
            </a:r>
            <a:endParaRPr lang="en-US" sz="3200" dirty="0"/>
          </a:p>
          <a:p>
            <a:pPr marL="457200" indent="-457200">
              <a:buFont typeface="Wingdings" panose="05000000000000000000" pitchFamily="2" charset="2"/>
              <a:buChar char="è"/>
            </a:pPr>
            <a:r>
              <a:rPr lang="en-US" sz="3200" dirty="0">
                <a:sym typeface="Wingdings" panose="05000000000000000000" pitchFamily="2" charset="2"/>
              </a:rPr>
              <a:t>I1 = I2 = I3</a:t>
            </a:r>
          </a:p>
          <a:p>
            <a:pPr marL="285750" indent="-285750">
              <a:buFont typeface="Wingdings" panose="05000000000000000000" pitchFamily="2" charset="2"/>
              <a:buChar char="è"/>
            </a:pPr>
            <a:endParaRPr lang="en-US" sz="3200" dirty="0">
              <a:sym typeface="Wingdings" panose="05000000000000000000" pitchFamily="2" charset="2"/>
            </a:endParaRPr>
          </a:p>
          <a:p>
            <a:r>
              <a:rPr lang="en-US" sz="3200" dirty="0">
                <a:sym typeface="Wingdings" panose="05000000000000000000" pitchFamily="2" charset="2"/>
              </a:rPr>
              <a:t>Hoe spanning over </a:t>
            </a:r>
            <a:r>
              <a:rPr lang="en-US" sz="3200" dirty="0" err="1">
                <a:sym typeface="Wingdings" panose="05000000000000000000" pitchFamily="2" charset="2"/>
              </a:rPr>
              <a:t>weerstanden</a:t>
            </a:r>
            <a:r>
              <a:rPr lang="en-US" sz="3200" dirty="0">
                <a:sym typeface="Wingdings" panose="05000000000000000000" pitchFamily="2" charset="2"/>
              </a:rPr>
              <a:t> </a:t>
            </a:r>
            <a:r>
              <a:rPr lang="en-US" sz="3200" dirty="0" err="1">
                <a:sym typeface="Wingdings" panose="05000000000000000000" pitchFamily="2" charset="2"/>
              </a:rPr>
              <a:t>berekenen</a:t>
            </a:r>
            <a:r>
              <a:rPr lang="en-US" sz="3200" dirty="0">
                <a:sym typeface="Wingdings" panose="05000000000000000000" pitchFamily="2" charset="2"/>
              </a:rPr>
              <a:t>?</a:t>
            </a:r>
          </a:p>
          <a:p>
            <a:r>
              <a:rPr lang="en-US" sz="3200" dirty="0">
                <a:sym typeface="Wingdings" panose="05000000000000000000" pitchFamily="2" charset="2"/>
              </a:rPr>
              <a:t>U1 = I1 * R1</a:t>
            </a:r>
          </a:p>
          <a:p>
            <a:r>
              <a:rPr lang="en-US" sz="3200" dirty="0">
                <a:sym typeface="Wingdings" panose="05000000000000000000" pitchFamily="2" charset="2"/>
              </a:rPr>
              <a:t>U2 = I2 * R2</a:t>
            </a:r>
          </a:p>
          <a:p>
            <a:r>
              <a:rPr lang="en-US" sz="3200" dirty="0">
                <a:sym typeface="Wingdings" panose="05000000000000000000" pitchFamily="2" charset="2"/>
              </a:rPr>
              <a:t>U3 = I3 * R3</a:t>
            </a:r>
          </a:p>
          <a:p>
            <a:endParaRPr lang="en-US" sz="3200" dirty="0">
              <a:sym typeface="Wingdings" panose="05000000000000000000" pitchFamily="2" charset="2"/>
            </a:endParaRPr>
          </a:p>
          <a:p>
            <a:r>
              <a:rPr lang="en-US" sz="3200" dirty="0" err="1">
                <a:sym typeface="Wingdings" panose="05000000000000000000" pitchFamily="2" charset="2"/>
              </a:rPr>
              <a:t>Zie</a:t>
            </a:r>
            <a:r>
              <a:rPr lang="en-US" sz="3200" dirty="0">
                <a:sym typeface="Wingdings" panose="05000000000000000000" pitchFamily="2" charset="2"/>
              </a:rPr>
              <a:t> je </a:t>
            </a:r>
            <a:r>
              <a:rPr lang="en-US" sz="3200" dirty="0" err="1">
                <a:sym typeface="Wingdings" panose="05000000000000000000" pitchFamily="2" charset="2"/>
              </a:rPr>
              <a:t>dat</a:t>
            </a:r>
            <a:r>
              <a:rPr lang="en-US" sz="3200" dirty="0">
                <a:sym typeface="Wingdings" panose="05000000000000000000" pitchFamily="2" charset="2"/>
              </a:rPr>
              <a:t> U1 + U2 + U3 </a:t>
            </a:r>
            <a:r>
              <a:rPr lang="en-US" sz="3200" dirty="0" err="1">
                <a:sym typeface="Wingdings" panose="05000000000000000000" pitchFamily="2" charset="2"/>
              </a:rPr>
              <a:t>gelijk</a:t>
            </a:r>
            <a:r>
              <a:rPr lang="en-US" sz="3200" dirty="0">
                <a:sym typeface="Wingdings" panose="05000000000000000000" pitchFamily="2" charset="2"/>
              </a:rPr>
              <a:t> is </a:t>
            </a:r>
            <a:r>
              <a:rPr lang="en-US" sz="3200" dirty="0" err="1">
                <a:sym typeface="Wingdings" panose="05000000000000000000" pitchFamily="2" charset="2"/>
              </a:rPr>
              <a:t>aan</a:t>
            </a:r>
            <a:r>
              <a:rPr lang="en-US" sz="3200" dirty="0">
                <a:sym typeface="Wingdings" panose="05000000000000000000" pitchFamily="2" charset="2"/>
              </a:rPr>
              <a:t> U?</a:t>
            </a:r>
          </a:p>
          <a:p>
            <a:r>
              <a:rPr lang="en-US" sz="3200" dirty="0">
                <a:sym typeface="Wingdings" panose="05000000000000000000" pitchFamily="2" charset="2"/>
              </a:rPr>
              <a:t>De </a:t>
            </a:r>
            <a:r>
              <a:rPr lang="en-US" sz="3200" dirty="0" err="1">
                <a:sym typeface="Wingdings" panose="05000000000000000000" pitchFamily="2" charset="2"/>
              </a:rPr>
              <a:t>totale</a:t>
            </a:r>
            <a:r>
              <a:rPr lang="en-US" sz="3200" dirty="0">
                <a:sym typeface="Wingdings" panose="05000000000000000000" pitchFamily="2" charset="2"/>
              </a:rPr>
              <a:t> </a:t>
            </a:r>
            <a:r>
              <a:rPr lang="en-US" sz="3200" dirty="0" err="1">
                <a:sym typeface="Wingdings" panose="05000000000000000000" pitchFamily="2" charset="2"/>
              </a:rPr>
              <a:t>spanningsval</a:t>
            </a:r>
            <a:r>
              <a:rPr lang="en-US" sz="3200" dirty="0">
                <a:sym typeface="Wingdings" panose="05000000000000000000" pitchFamily="2" charset="2"/>
              </a:rPr>
              <a:t> is </a:t>
            </a:r>
            <a:r>
              <a:rPr lang="en-US" sz="3200" dirty="0" err="1">
                <a:sym typeface="Wingdings" panose="05000000000000000000" pitchFamily="2" charset="2"/>
              </a:rPr>
              <a:t>dus</a:t>
            </a:r>
            <a:r>
              <a:rPr lang="en-US" sz="3200" dirty="0">
                <a:sym typeface="Wingdings" panose="05000000000000000000" pitchFamily="2" charset="2"/>
              </a:rPr>
              <a:t>:</a:t>
            </a:r>
          </a:p>
          <a:p>
            <a:r>
              <a:rPr lang="en-US" sz="3200" dirty="0">
                <a:sym typeface="Wingdings" panose="05000000000000000000" pitchFamily="2" charset="2"/>
              </a:rPr>
              <a:t>U = I * (R1 + R2 + R3)</a:t>
            </a:r>
          </a:p>
          <a:p>
            <a:r>
              <a:rPr lang="en-US" sz="3200" dirty="0">
                <a:sym typeface="Wingdings" panose="05000000000000000000" pitchFamily="2" charset="2"/>
              </a:rPr>
              <a:t>We </a:t>
            </a:r>
            <a:r>
              <a:rPr lang="en-US" sz="3200" dirty="0" err="1">
                <a:sym typeface="Wingdings" panose="05000000000000000000" pitchFamily="2" charset="2"/>
              </a:rPr>
              <a:t>mogen</a:t>
            </a:r>
            <a:r>
              <a:rPr lang="en-US" sz="3200" dirty="0">
                <a:sym typeface="Wingdings" panose="05000000000000000000" pitchFamily="2" charset="2"/>
              </a:rPr>
              <a:t> </a:t>
            </a:r>
            <a:r>
              <a:rPr lang="en-US" sz="3200" dirty="0" err="1">
                <a:sym typeface="Wingdings" panose="05000000000000000000" pitchFamily="2" charset="2"/>
              </a:rPr>
              <a:t>dus</a:t>
            </a:r>
            <a:r>
              <a:rPr lang="en-US" sz="3200" dirty="0">
                <a:sym typeface="Wingdings" panose="05000000000000000000" pitchFamily="2" charset="2"/>
              </a:rPr>
              <a:t> de </a:t>
            </a:r>
            <a:r>
              <a:rPr lang="en-US" sz="3200" dirty="0" err="1">
                <a:sym typeface="Wingdings" panose="05000000000000000000" pitchFamily="2" charset="2"/>
              </a:rPr>
              <a:t>weerstanden</a:t>
            </a:r>
            <a:r>
              <a:rPr lang="en-US" sz="3200" dirty="0">
                <a:sym typeface="Wingdings" panose="05000000000000000000" pitchFamily="2" charset="2"/>
              </a:rPr>
              <a:t> </a:t>
            </a:r>
            <a:r>
              <a:rPr lang="en-US" sz="3200" dirty="0" err="1">
                <a:sym typeface="Wingdings" panose="05000000000000000000" pitchFamily="2" charset="2"/>
              </a:rPr>
              <a:t>optellen</a:t>
            </a:r>
            <a:r>
              <a:rPr lang="en-US" sz="3200" dirty="0">
                <a:sym typeface="Wingdings" panose="05000000000000000000" pitchFamily="2" charset="2"/>
              </a:rPr>
              <a:t> om </a:t>
            </a:r>
            <a:r>
              <a:rPr lang="en-US" sz="3200" dirty="0" err="1">
                <a:sym typeface="Wingdings" panose="05000000000000000000" pitchFamily="2" charset="2"/>
              </a:rPr>
              <a:t>als</a:t>
            </a:r>
            <a:r>
              <a:rPr lang="en-US" sz="3200" dirty="0">
                <a:sym typeface="Wingdings" panose="05000000000000000000" pitchFamily="2" charset="2"/>
              </a:rPr>
              <a:t> ‘</a:t>
            </a:r>
            <a:r>
              <a:rPr lang="en-US" sz="3200" dirty="0" err="1">
                <a:sym typeface="Wingdings" panose="05000000000000000000" pitchFamily="2" charset="2"/>
              </a:rPr>
              <a:t>vervangweerstand</a:t>
            </a:r>
            <a:r>
              <a:rPr lang="en-US" sz="3200" dirty="0">
                <a:sym typeface="Wingdings" panose="05000000000000000000" pitchFamily="2" charset="2"/>
              </a:rPr>
              <a:t>’</a:t>
            </a:r>
            <a:endParaRPr lang="en-US" dirty="0"/>
          </a:p>
        </p:txBody>
      </p:sp>
    </p:spTree>
    <p:extLst>
      <p:ext uri="{BB962C8B-B14F-4D97-AF65-F5344CB8AC3E}">
        <p14:creationId xmlns:p14="http://schemas.microsoft.com/office/powerpoint/2010/main" val="3219086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7A8F4A-F2D3-D66B-97AF-CCE7D978FEAC}"/>
              </a:ext>
            </a:extLst>
          </p:cNvPr>
          <p:cNvSpPr>
            <a:spLocks noGrp="1"/>
          </p:cNvSpPr>
          <p:nvPr>
            <p:ph type="title"/>
          </p:nvPr>
        </p:nvSpPr>
        <p:spPr/>
        <p:txBody>
          <a:bodyPr/>
          <a:lstStyle/>
          <a:p>
            <a:r>
              <a:rPr lang="en-US" dirty="0" err="1"/>
              <a:t>Serieschakeling</a:t>
            </a:r>
            <a:r>
              <a:rPr lang="en-US" dirty="0"/>
              <a:t> van </a:t>
            </a:r>
            <a:r>
              <a:rPr lang="en-US" dirty="0" err="1"/>
              <a:t>weerstanden</a:t>
            </a:r>
            <a:r>
              <a:rPr lang="en-US" dirty="0"/>
              <a:t> - </a:t>
            </a:r>
            <a:r>
              <a:rPr lang="en-US" dirty="0" err="1"/>
              <a:t>voorbeeld</a:t>
            </a:r>
            <a:endParaRPr lang="en-US" dirty="0"/>
          </a:p>
        </p:txBody>
      </p:sp>
      <p:sp>
        <p:nvSpPr>
          <p:cNvPr id="4" name="Date Placeholder 3">
            <a:extLst>
              <a:ext uri="{FF2B5EF4-FFF2-40B4-BE49-F238E27FC236}">
                <a16:creationId xmlns:a16="http://schemas.microsoft.com/office/drawing/2014/main" id="{41C8C64A-3C5B-4CEB-3306-D3F0E518A2F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AA912FC-4DAF-8A79-9FBD-1F6942B9E319}"/>
              </a:ext>
            </a:extLst>
          </p:cNvPr>
          <p:cNvSpPr>
            <a:spLocks noGrp="1"/>
          </p:cNvSpPr>
          <p:nvPr>
            <p:ph type="sldNum" sz="quarter" idx="4"/>
          </p:nvPr>
        </p:nvSpPr>
        <p:spPr/>
        <p:txBody>
          <a:bodyPr/>
          <a:lstStyle/>
          <a:p>
            <a:fld id="{B7527A74-2D87-4307-9531-5A57D9647EEB}" type="slidenum">
              <a:rPr lang="nl-BE" smtClean="0"/>
              <a:pPr/>
              <a:t>29</a:t>
            </a:fld>
            <a:endParaRPr lang="nl-BE" dirty="0"/>
          </a:p>
        </p:txBody>
      </p:sp>
      <p:pic>
        <p:nvPicPr>
          <p:cNvPr id="7" name="Picture 6">
            <a:extLst>
              <a:ext uri="{FF2B5EF4-FFF2-40B4-BE49-F238E27FC236}">
                <a16:creationId xmlns:a16="http://schemas.microsoft.com/office/drawing/2014/main" id="{392413C3-2E4F-DB7F-4D51-0D317E526671}"/>
              </a:ext>
            </a:extLst>
          </p:cNvPr>
          <p:cNvPicPr>
            <a:picLocks noChangeAspect="1"/>
          </p:cNvPicPr>
          <p:nvPr/>
        </p:nvPicPr>
        <p:blipFill>
          <a:blip r:embed="rId2"/>
          <a:stretch>
            <a:fillRect/>
          </a:stretch>
        </p:blipFill>
        <p:spPr>
          <a:xfrm>
            <a:off x="2088938" y="2524490"/>
            <a:ext cx="12229807" cy="5722694"/>
          </a:xfrm>
          <a:prstGeom prst="rect">
            <a:avLst/>
          </a:prstGeom>
        </p:spPr>
      </p:pic>
    </p:spTree>
    <p:extLst>
      <p:ext uri="{BB962C8B-B14F-4D97-AF65-F5344CB8AC3E}">
        <p14:creationId xmlns:p14="http://schemas.microsoft.com/office/powerpoint/2010/main" val="2390720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Wat is energie?</a:t>
            </a:r>
          </a:p>
        </p:txBody>
      </p:sp>
    </p:spTree>
    <p:extLst>
      <p:ext uri="{BB962C8B-B14F-4D97-AF65-F5344CB8AC3E}">
        <p14:creationId xmlns:p14="http://schemas.microsoft.com/office/powerpoint/2010/main" val="3593312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816F6E-0C7E-A34D-8D1E-D233A21B9D1C}"/>
              </a:ext>
            </a:extLst>
          </p:cNvPr>
          <p:cNvSpPr>
            <a:spLocks noGrp="1"/>
          </p:cNvSpPr>
          <p:nvPr>
            <p:ph type="title"/>
          </p:nvPr>
        </p:nvSpPr>
        <p:spPr/>
        <p:txBody>
          <a:bodyPr/>
          <a:lstStyle/>
          <a:p>
            <a:r>
              <a:rPr lang="en-US" dirty="0" err="1"/>
              <a:t>Serieschakeling</a:t>
            </a:r>
            <a:r>
              <a:rPr lang="en-US" dirty="0"/>
              <a:t> van </a:t>
            </a:r>
            <a:r>
              <a:rPr lang="en-US" dirty="0" err="1"/>
              <a:t>weerstanden</a:t>
            </a:r>
            <a:r>
              <a:rPr lang="en-US" dirty="0"/>
              <a:t> - </a:t>
            </a:r>
            <a:r>
              <a:rPr lang="en-US" dirty="0" err="1"/>
              <a:t>weerstandsdeler</a:t>
            </a:r>
            <a:endParaRPr lang="en-US" dirty="0"/>
          </a:p>
        </p:txBody>
      </p:sp>
      <p:sp>
        <p:nvSpPr>
          <p:cNvPr id="4" name="Date Placeholder 3">
            <a:extLst>
              <a:ext uri="{FF2B5EF4-FFF2-40B4-BE49-F238E27FC236}">
                <a16:creationId xmlns:a16="http://schemas.microsoft.com/office/drawing/2014/main" id="{6DE755B7-E904-9392-0059-558BD4E317B1}"/>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48546EF-F89A-7152-DCBD-5444D7BEEE75}"/>
              </a:ext>
            </a:extLst>
          </p:cNvPr>
          <p:cNvSpPr>
            <a:spLocks noGrp="1"/>
          </p:cNvSpPr>
          <p:nvPr>
            <p:ph type="sldNum" sz="quarter" idx="4"/>
          </p:nvPr>
        </p:nvSpPr>
        <p:spPr/>
        <p:txBody>
          <a:bodyPr/>
          <a:lstStyle/>
          <a:p>
            <a:fld id="{B7527A74-2D87-4307-9531-5A57D9647EEB}" type="slidenum">
              <a:rPr lang="nl-BE" smtClean="0"/>
              <a:pPr/>
              <a:t>30</a:t>
            </a:fld>
            <a:endParaRPr lang="nl-BE" dirty="0"/>
          </a:p>
        </p:txBody>
      </p:sp>
      <p:pic>
        <p:nvPicPr>
          <p:cNvPr id="7" name="Picture 6">
            <a:extLst>
              <a:ext uri="{FF2B5EF4-FFF2-40B4-BE49-F238E27FC236}">
                <a16:creationId xmlns:a16="http://schemas.microsoft.com/office/drawing/2014/main" id="{8B75D07C-25DB-71D8-CD8A-35482B98F7C2}"/>
              </a:ext>
            </a:extLst>
          </p:cNvPr>
          <p:cNvPicPr>
            <a:picLocks noChangeAspect="1"/>
          </p:cNvPicPr>
          <p:nvPr/>
        </p:nvPicPr>
        <p:blipFill>
          <a:blip r:embed="rId3"/>
          <a:stretch>
            <a:fillRect/>
          </a:stretch>
        </p:blipFill>
        <p:spPr>
          <a:xfrm>
            <a:off x="5172075" y="2980191"/>
            <a:ext cx="6843882" cy="4865572"/>
          </a:xfrm>
          <a:prstGeom prst="rect">
            <a:avLst/>
          </a:prstGeom>
        </p:spPr>
      </p:pic>
    </p:spTree>
    <p:extLst>
      <p:ext uri="{BB962C8B-B14F-4D97-AF65-F5344CB8AC3E}">
        <p14:creationId xmlns:p14="http://schemas.microsoft.com/office/powerpoint/2010/main" val="2110826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0D25A8-042C-2223-620A-0D8745F6232D}"/>
              </a:ext>
            </a:extLst>
          </p:cNvPr>
          <p:cNvSpPr>
            <a:spLocks noGrp="1"/>
          </p:cNvSpPr>
          <p:nvPr>
            <p:ph type="body" sz="quarter" idx="17"/>
          </p:nvPr>
        </p:nvSpPr>
        <p:spPr>
          <a:xfrm>
            <a:off x="1050132" y="2074985"/>
            <a:ext cx="9940254" cy="6383216"/>
          </a:xfrm>
        </p:spPr>
        <p:txBody>
          <a:bodyPr/>
          <a:lstStyle/>
          <a:p>
            <a:r>
              <a:rPr lang="en-US" sz="3200" dirty="0" err="1"/>
              <a:t>Potentiaalverschil</a:t>
            </a:r>
            <a:r>
              <a:rPr lang="en-US" sz="3200" dirty="0"/>
              <a:t> over alle </a:t>
            </a:r>
            <a:r>
              <a:rPr lang="en-US" sz="3200" dirty="0" err="1"/>
              <a:t>weerstanden</a:t>
            </a:r>
            <a:r>
              <a:rPr lang="en-US" sz="3200" dirty="0"/>
              <a:t> </a:t>
            </a:r>
            <a:r>
              <a:rPr lang="en-US" sz="3200" dirty="0" err="1"/>
              <a:t>dezelfde</a:t>
            </a:r>
            <a:endParaRPr lang="en-US" sz="3200" dirty="0"/>
          </a:p>
          <a:p>
            <a:r>
              <a:rPr lang="en-US" sz="3200" dirty="0" err="1"/>
              <a:t>Stroom</a:t>
            </a:r>
            <a:r>
              <a:rPr lang="en-US" sz="3200" dirty="0"/>
              <a:t> </a:t>
            </a:r>
            <a:r>
              <a:rPr lang="en-US" sz="3200" dirty="0" err="1"/>
              <a:t>zal</a:t>
            </a:r>
            <a:r>
              <a:rPr lang="en-US" sz="3200" dirty="0"/>
              <a:t> </a:t>
            </a:r>
            <a:r>
              <a:rPr lang="en-US" sz="3200" dirty="0" err="1"/>
              <a:t>zich</a:t>
            </a:r>
            <a:r>
              <a:rPr lang="en-US" sz="3200" dirty="0"/>
              <a:t> </a:t>
            </a:r>
            <a:r>
              <a:rPr lang="en-US" sz="3200" dirty="0" err="1"/>
              <a:t>verdelen</a:t>
            </a:r>
            <a:r>
              <a:rPr lang="en-US" sz="3200" dirty="0"/>
              <a:t>:</a:t>
            </a:r>
          </a:p>
          <a:p>
            <a:endParaRPr lang="en-US" sz="3200" dirty="0"/>
          </a:p>
          <a:p>
            <a:endParaRPr lang="en-US" sz="3200" dirty="0"/>
          </a:p>
          <a:p>
            <a:endParaRPr lang="en-US" sz="3200" dirty="0"/>
          </a:p>
          <a:p>
            <a:endParaRPr lang="en-US" sz="3200" dirty="0"/>
          </a:p>
          <a:p>
            <a:r>
              <a:rPr lang="en-US" sz="3200" dirty="0"/>
              <a:t>Er </a:t>
            </a:r>
            <a:r>
              <a:rPr lang="en-US" sz="3200" dirty="0" err="1"/>
              <a:t>kan</a:t>
            </a:r>
            <a:r>
              <a:rPr lang="en-US" sz="3200" dirty="0"/>
              <a:t> </a:t>
            </a:r>
            <a:r>
              <a:rPr lang="en-US" sz="3200" dirty="0" err="1"/>
              <a:t>geen</a:t>
            </a:r>
            <a:r>
              <a:rPr lang="en-US" sz="3200" dirty="0"/>
              <a:t> </a:t>
            </a:r>
            <a:r>
              <a:rPr lang="en-US" sz="3200" dirty="0" err="1"/>
              <a:t>stroom</a:t>
            </a:r>
            <a:r>
              <a:rPr lang="en-US" sz="3200" dirty="0"/>
              <a:t> </a:t>
            </a:r>
            <a:r>
              <a:rPr lang="en-US" sz="3200" dirty="0" err="1"/>
              <a:t>verdwijnen</a:t>
            </a:r>
            <a:r>
              <a:rPr lang="en-US" sz="3200" dirty="0"/>
              <a:t> </a:t>
            </a:r>
            <a:r>
              <a:rPr lang="en-US" sz="3200" dirty="0" err="1"/>
              <a:t>dus</a:t>
            </a:r>
            <a:r>
              <a:rPr lang="en-US" sz="3200" dirty="0"/>
              <a:t>:</a:t>
            </a:r>
          </a:p>
          <a:p>
            <a:endParaRPr lang="en-US" sz="3200" dirty="0"/>
          </a:p>
        </p:txBody>
      </p:sp>
      <p:sp>
        <p:nvSpPr>
          <p:cNvPr id="3" name="Title 2">
            <a:extLst>
              <a:ext uri="{FF2B5EF4-FFF2-40B4-BE49-F238E27FC236}">
                <a16:creationId xmlns:a16="http://schemas.microsoft.com/office/drawing/2014/main" id="{2F5F57AF-0E2D-F9A6-D2D7-B48F5F364F61}"/>
              </a:ext>
            </a:extLst>
          </p:cNvPr>
          <p:cNvSpPr>
            <a:spLocks noGrp="1"/>
          </p:cNvSpPr>
          <p:nvPr>
            <p:ph type="title"/>
          </p:nvPr>
        </p:nvSpPr>
        <p:spPr/>
        <p:txBody>
          <a:bodyPr/>
          <a:lstStyle/>
          <a:p>
            <a:r>
              <a:rPr lang="en-US" dirty="0" err="1"/>
              <a:t>Parallelschakeling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8774AE79-72A6-0FDE-E527-777BEFFD481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C826B54-7E7E-EF87-0F72-904FB11C33E3}"/>
              </a:ext>
            </a:extLst>
          </p:cNvPr>
          <p:cNvSpPr>
            <a:spLocks noGrp="1"/>
          </p:cNvSpPr>
          <p:nvPr>
            <p:ph type="sldNum" sz="quarter" idx="4"/>
          </p:nvPr>
        </p:nvSpPr>
        <p:spPr/>
        <p:txBody>
          <a:bodyPr/>
          <a:lstStyle/>
          <a:p>
            <a:fld id="{B7527A74-2D87-4307-9531-5A57D9647EEB}" type="slidenum">
              <a:rPr lang="nl-BE" smtClean="0"/>
              <a:pPr/>
              <a:t>31</a:t>
            </a:fld>
            <a:endParaRPr lang="nl-BE" dirty="0"/>
          </a:p>
        </p:txBody>
      </p:sp>
      <p:pic>
        <p:nvPicPr>
          <p:cNvPr id="10242" name="Picture 2" descr="Parallelschakeling oefenen | StudyGo">
            <a:extLst>
              <a:ext uri="{FF2B5EF4-FFF2-40B4-BE49-F238E27FC236}">
                <a16:creationId xmlns:a16="http://schemas.microsoft.com/office/drawing/2014/main" id="{F22C340D-B0B0-F3D0-41DF-2C5471836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3021" y="1828799"/>
            <a:ext cx="70675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BACF0A7-A6D8-3A61-E101-3092C5B87575}"/>
              </a:ext>
            </a:extLst>
          </p:cNvPr>
          <p:cNvPicPr>
            <a:picLocks noChangeAspect="1"/>
          </p:cNvPicPr>
          <p:nvPr/>
        </p:nvPicPr>
        <p:blipFill>
          <a:blip r:embed="rId3"/>
          <a:stretch>
            <a:fillRect/>
          </a:stretch>
        </p:blipFill>
        <p:spPr>
          <a:xfrm>
            <a:off x="7884566" y="5272149"/>
            <a:ext cx="10403434" cy="3472229"/>
          </a:xfrm>
          <a:prstGeom prst="rect">
            <a:avLst/>
          </a:prstGeom>
        </p:spPr>
      </p:pic>
      <p:pic>
        <p:nvPicPr>
          <p:cNvPr id="9" name="Picture 8">
            <a:extLst>
              <a:ext uri="{FF2B5EF4-FFF2-40B4-BE49-F238E27FC236}">
                <a16:creationId xmlns:a16="http://schemas.microsoft.com/office/drawing/2014/main" id="{7C076027-745E-6DE9-64C3-D9BDCB491665}"/>
              </a:ext>
            </a:extLst>
          </p:cNvPr>
          <p:cNvPicPr>
            <a:picLocks noChangeAspect="1"/>
          </p:cNvPicPr>
          <p:nvPr/>
        </p:nvPicPr>
        <p:blipFill>
          <a:blip r:embed="rId4"/>
          <a:srcRect b="7660"/>
          <a:stretch/>
        </p:blipFill>
        <p:spPr>
          <a:xfrm>
            <a:off x="1395702" y="3124199"/>
            <a:ext cx="1607769" cy="2590801"/>
          </a:xfrm>
          <a:prstGeom prst="rect">
            <a:avLst/>
          </a:prstGeom>
        </p:spPr>
      </p:pic>
      <p:pic>
        <p:nvPicPr>
          <p:cNvPr id="11" name="Picture 10">
            <a:extLst>
              <a:ext uri="{FF2B5EF4-FFF2-40B4-BE49-F238E27FC236}">
                <a16:creationId xmlns:a16="http://schemas.microsoft.com/office/drawing/2014/main" id="{EB7F08C9-1DA1-183C-0D42-68CD4AA52CC6}"/>
              </a:ext>
            </a:extLst>
          </p:cNvPr>
          <p:cNvPicPr>
            <a:picLocks noChangeAspect="1"/>
          </p:cNvPicPr>
          <p:nvPr/>
        </p:nvPicPr>
        <p:blipFill>
          <a:blip r:embed="rId5"/>
          <a:stretch>
            <a:fillRect/>
          </a:stretch>
        </p:blipFill>
        <p:spPr>
          <a:xfrm>
            <a:off x="1124381" y="6735331"/>
            <a:ext cx="5490945" cy="1969056"/>
          </a:xfrm>
          <a:prstGeom prst="rect">
            <a:avLst/>
          </a:prstGeom>
        </p:spPr>
      </p:pic>
    </p:spTree>
    <p:extLst>
      <p:ext uri="{BB962C8B-B14F-4D97-AF65-F5344CB8AC3E}">
        <p14:creationId xmlns:p14="http://schemas.microsoft.com/office/powerpoint/2010/main" val="1995620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0D25A8-042C-2223-620A-0D8745F6232D}"/>
              </a:ext>
            </a:extLst>
          </p:cNvPr>
          <p:cNvSpPr>
            <a:spLocks noGrp="1"/>
          </p:cNvSpPr>
          <p:nvPr>
            <p:ph type="body" sz="quarter" idx="17"/>
          </p:nvPr>
        </p:nvSpPr>
        <p:spPr>
          <a:xfrm>
            <a:off x="1050132" y="2074985"/>
            <a:ext cx="9940254" cy="6383216"/>
          </a:xfrm>
        </p:spPr>
        <p:txBody>
          <a:bodyPr/>
          <a:lstStyle/>
          <a:p>
            <a:r>
              <a:rPr lang="en-US" sz="3200" dirty="0" err="1"/>
              <a:t>Potentiaalverschil</a:t>
            </a:r>
            <a:r>
              <a:rPr lang="en-US" sz="3200" dirty="0"/>
              <a:t> over alle </a:t>
            </a:r>
            <a:r>
              <a:rPr lang="en-US" sz="3200" dirty="0" err="1"/>
              <a:t>weerstanden</a:t>
            </a:r>
            <a:r>
              <a:rPr lang="en-US" sz="3200" dirty="0"/>
              <a:t> </a:t>
            </a:r>
            <a:r>
              <a:rPr lang="en-US" sz="3200" dirty="0" err="1"/>
              <a:t>dezelfde</a:t>
            </a:r>
            <a:endParaRPr lang="en-US" sz="3200" dirty="0"/>
          </a:p>
          <a:p>
            <a:r>
              <a:rPr lang="en-US" sz="3200" dirty="0" err="1"/>
              <a:t>Stroom</a:t>
            </a:r>
            <a:r>
              <a:rPr lang="en-US" sz="3200" dirty="0"/>
              <a:t> </a:t>
            </a:r>
            <a:r>
              <a:rPr lang="en-US" sz="3200" dirty="0" err="1"/>
              <a:t>zal</a:t>
            </a:r>
            <a:r>
              <a:rPr lang="en-US" sz="3200" dirty="0"/>
              <a:t> </a:t>
            </a:r>
            <a:r>
              <a:rPr lang="en-US" sz="3200" dirty="0" err="1"/>
              <a:t>zich</a:t>
            </a:r>
            <a:r>
              <a:rPr lang="en-US" sz="3200" dirty="0"/>
              <a:t> </a:t>
            </a:r>
            <a:r>
              <a:rPr lang="en-US" sz="3200" dirty="0" err="1"/>
              <a:t>verdelen</a:t>
            </a:r>
            <a:r>
              <a:rPr lang="en-US" sz="3200" dirty="0"/>
              <a:t>:</a:t>
            </a:r>
          </a:p>
          <a:p>
            <a:endParaRPr lang="en-US" sz="3200" dirty="0"/>
          </a:p>
          <a:p>
            <a:endParaRPr lang="en-US" sz="3200" dirty="0"/>
          </a:p>
          <a:p>
            <a:endParaRPr lang="en-US" sz="3200" dirty="0"/>
          </a:p>
          <a:p>
            <a:endParaRPr lang="en-US" sz="3200" dirty="0"/>
          </a:p>
          <a:p>
            <a:r>
              <a:rPr lang="en-US" sz="3200" dirty="0"/>
              <a:t>Er </a:t>
            </a:r>
            <a:r>
              <a:rPr lang="en-US" sz="3200" dirty="0" err="1"/>
              <a:t>kan</a:t>
            </a:r>
            <a:r>
              <a:rPr lang="en-US" sz="3200" dirty="0"/>
              <a:t> </a:t>
            </a:r>
            <a:r>
              <a:rPr lang="en-US" sz="3200" dirty="0" err="1"/>
              <a:t>geen</a:t>
            </a:r>
            <a:r>
              <a:rPr lang="en-US" sz="3200" dirty="0"/>
              <a:t> </a:t>
            </a:r>
            <a:r>
              <a:rPr lang="en-US" sz="3200" dirty="0" err="1"/>
              <a:t>stroom</a:t>
            </a:r>
            <a:r>
              <a:rPr lang="en-US" sz="3200" dirty="0"/>
              <a:t> </a:t>
            </a:r>
            <a:r>
              <a:rPr lang="en-US" sz="3200" dirty="0" err="1"/>
              <a:t>verdwijnen</a:t>
            </a:r>
            <a:r>
              <a:rPr lang="en-US" sz="3200" dirty="0"/>
              <a:t> </a:t>
            </a:r>
            <a:r>
              <a:rPr lang="en-US" sz="3200" dirty="0" err="1"/>
              <a:t>dus</a:t>
            </a:r>
            <a:r>
              <a:rPr lang="en-US" sz="3200" dirty="0"/>
              <a:t>:</a:t>
            </a:r>
          </a:p>
          <a:p>
            <a:endParaRPr lang="en-US" sz="3200" dirty="0"/>
          </a:p>
        </p:txBody>
      </p:sp>
      <p:sp>
        <p:nvSpPr>
          <p:cNvPr id="3" name="Title 2">
            <a:extLst>
              <a:ext uri="{FF2B5EF4-FFF2-40B4-BE49-F238E27FC236}">
                <a16:creationId xmlns:a16="http://schemas.microsoft.com/office/drawing/2014/main" id="{2F5F57AF-0E2D-F9A6-D2D7-B48F5F364F61}"/>
              </a:ext>
            </a:extLst>
          </p:cNvPr>
          <p:cNvSpPr>
            <a:spLocks noGrp="1"/>
          </p:cNvSpPr>
          <p:nvPr>
            <p:ph type="title"/>
          </p:nvPr>
        </p:nvSpPr>
        <p:spPr/>
        <p:txBody>
          <a:bodyPr/>
          <a:lstStyle/>
          <a:p>
            <a:r>
              <a:rPr lang="en-US" dirty="0" err="1"/>
              <a:t>Parallelschakeling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8774AE79-72A6-0FDE-E527-777BEFFD481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C826B54-7E7E-EF87-0F72-904FB11C33E3}"/>
              </a:ext>
            </a:extLst>
          </p:cNvPr>
          <p:cNvSpPr>
            <a:spLocks noGrp="1"/>
          </p:cNvSpPr>
          <p:nvPr>
            <p:ph type="sldNum" sz="quarter" idx="4"/>
          </p:nvPr>
        </p:nvSpPr>
        <p:spPr/>
        <p:txBody>
          <a:bodyPr/>
          <a:lstStyle/>
          <a:p>
            <a:fld id="{B7527A74-2D87-4307-9531-5A57D9647EEB}" type="slidenum">
              <a:rPr lang="nl-BE" smtClean="0"/>
              <a:pPr/>
              <a:t>32</a:t>
            </a:fld>
            <a:endParaRPr lang="nl-BE" dirty="0"/>
          </a:p>
        </p:txBody>
      </p:sp>
      <p:pic>
        <p:nvPicPr>
          <p:cNvPr id="9" name="Picture 8">
            <a:extLst>
              <a:ext uri="{FF2B5EF4-FFF2-40B4-BE49-F238E27FC236}">
                <a16:creationId xmlns:a16="http://schemas.microsoft.com/office/drawing/2014/main" id="{7C076027-745E-6DE9-64C3-D9BDCB491665}"/>
              </a:ext>
            </a:extLst>
          </p:cNvPr>
          <p:cNvPicPr>
            <a:picLocks noChangeAspect="1"/>
          </p:cNvPicPr>
          <p:nvPr/>
        </p:nvPicPr>
        <p:blipFill>
          <a:blip r:embed="rId2"/>
          <a:srcRect b="7660"/>
          <a:stretch/>
        </p:blipFill>
        <p:spPr>
          <a:xfrm>
            <a:off x="1395702" y="3124199"/>
            <a:ext cx="1607769" cy="2590801"/>
          </a:xfrm>
          <a:prstGeom prst="rect">
            <a:avLst/>
          </a:prstGeom>
        </p:spPr>
      </p:pic>
      <p:pic>
        <p:nvPicPr>
          <p:cNvPr id="11" name="Picture 10">
            <a:extLst>
              <a:ext uri="{FF2B5EF4-FFF2-40B4-BE49-F238E27FC236}">
                <a16:creationId xmlns:a16="http://schemas.microsoft.com/office/drawing/2014/main" id="{EB7F08C9-1DA1-183C-0D42-68CD4AA52CC6}"/>
              </a:ext>
            </a:extLst>
          </p:cNvPr>
          <p:cNvPicPr>
            <a:picLocks noChangeAspect="1"/>
          </p:cNvPicPr>
          <p:nvPr/>
        </p:nvPicPr>
        <p:blipFill>
          <a:blip r:embed="rId3"/>
          <a:stretch>
            <a:fillRect/>
          </a:stretch>
        </p:blipFill>
        <p:spPr>
          <a:xfrm>
            <a:off x="1124381" y="6735331"/>
            <a:ext cx="5490945" cy="1969056"/>
          </a:xfrm>
          <a:prstGeom prst="rect">
            <a:avLst/>
          </a:prstGeom>
        </p:spPr>
      </p:pic>
      <p:pic>
        <p:nvPicPr>
          <p:cNvPr id="6" name="Picture 5">
            <a:extLst>
              <a:ext uri="{FF2B5EF4-FFF2-40B4-BE49-F238E27FC236}">
                <a16:creationId xmlns:a16="http://schemas.microsoft.com/office/drawing/2014/main" id="{E314CCB6-88EA-C28F-8697-DB98E3FBC31E}"/>
              </a:ext>
            </a:extLst>
          </p:cNvPr>
          <p:cNvPicPr>
            <a:picLocks noChangeAspect="1"/>
          </p:cNvPicPr>
          <p:nvPr/>
        </p:nvPicPr>
        <p:blipFill>
          <a:blip r:embed="rId4"/>
          <a:stretch>
            <a:fillRect/>
          </a:stretch>
        </p:blipFill>
        <p:spPr>
          <a:xfrm>
            <a:off x="9459612" y="2474828"/>
            <a:ext cx="8803234" cy="2938149"/>
          </a:xfrm>
          <a:prstGeom prst="rect">
            <a:avLst/>
          </a:prstGeom>
        </p:spPr>
      </p:pic>
      <p:sp>
        <p:nvSpPr>
          <p:cNvPr id="8" name="TextBox 7">
            <a:extLst>
              <a:ext uri="{FF2B5EF4-FFF2-40B4-BE49-F238E27FC236}">
                <a16:creationId xmlns:a16="http://schemas.microsoft.com/office/drawing/2014/main" id="{49D661D9-63EB-C314-D02D-A689DD73728D}"/>
              </a:ext>
            </a:extLst>
          </p:cNvPr>
          <p:cNvSpPr txBox="1"/>
          <p:nvPr/>
        </p:nvSpPr>
        <p:spPr>
          <a:xfrm>
            <a:off x="6689575" y="7873426"/>
            <a:ext cx="622286" cy="584775"/>
          </a:xfrm>
          <a:prstGeom prst="rect">
            <a:avLst/>
          </a:prstGeom>
          <a:noFill/>
        </p:spPr>
        <p:txBody>
          <a:bodyPr wrap="none" rtlCol="0">
            <a:spAutoFit/>
          </a:bodyPr>
          <a:lstStyle/>
          <a:p>
            <a:r>
              <a:rPr lang="en-US" sz="3200" dirty="0">
                <a:sym typeface="Wingdings" panose="05000000000000000000" pitchFamily="2" charset="2"/>
              </a:rPr>
              <a:t></a:t>
            </a:r>
            <a:endParaRPr lang="en-US" sz="3200" dirty="0"/>
          </a:p>
        </p:txBody>
      </p:sp>
      <p:pic>
        <p:nvPicPr>
          <p:cNvPr id="12" name="Picture 11">
            <a:extLst>
              <a:ext uri="{FF2B5EF4-FFF2-40B4-BE49-F238E27FC236}">
                <a16:creationId xmlns:a16="http://schemas.microsoft.com/office/drawing/2014/main" id="{1D6E21F1-7632-DA09-E24F-5E7B25779A9D}"/>
              </a:ext>
            </a:extLst>
          </p:cNvPr>
          <p:cNvPicPr>
            <a:picLocks noChangeAspect="1"/>
          </p:cNvPicPr>
          <p:nvPr/>
        </p:nvPicPr>
        <p:blipFill>
          <a:blip r:embed="rId5"/>
          <a:stretch>
            <a:fillRect/>
          </a:stretch>
        </p:blipFill>
        <p:spPr>
          <a:xfrm>
            <a:off x="7280600" y="7508951"/>
            <a:ext cx="3783905" cy="1723028"/>
          </a:xfrm>
          <a:prstGeom prst="rect">
            <a:avLst/>
          </a:prstGeom>
        </p:spPr>
      </p:pic>
      <p:sp>
        <p:nvSpPr>
          <p:cNvPr id="13" name="Oval 12">
            <a:extLst>
              <a:ext uri="{FF2B5EF4-FFF2-40B4-BE49-F238E27FC236}">
                <a16:creationId xmlns:a16="http://schemas.microsoft.com/office/drawing/2014/main" id="{8DE6DB1F-446B-A3B5-CBCD-D22BC8869CDC}"/>
              </a:ext>
            </a:extLst>
          </p:cNvPr>
          <p:cNvSpPr/>
          <p:nvPr/>
        </p:nvSpPr>
        <p:spPr>
          <a:xfrm>
            <a:off x="8423031" y="7227277"/>
            <a:ext cx="2567355" cy="2461846"/>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2F17068-24F4-0C77-BBEF-D229DA0821CE}"/>
              </a:ext>
            </a:extLst>
          </p:cNvPr>
          <p:cNvSpPr txBox="1"/>
          <p:nvPr/>
        </p:nvSpPr>
        <p:spPr>
          <a:xfrm>
            <a:off x="10922568" y="7289027"/>
            <a:ext cx="700833" cy="584775"/>
          </a:xfrm>
          <a:prstGeom prst="rect">
            <a:avLst/>
          </a:prstGeom>
          <a:noFill/>
        </p:spPr>
        <p:txBody>
          <a:bodyPr wrap="none" rtlCol="0">
            <a:spAutoFit/>
          </a:bodyPr>
          <a:lstStyle/>
          <a:p>
            <a:r>
              <a:rPr lang="en-US" sz="3200" dirty="0">
                <a:sym typeface="Wingdings" panose="05000000000000000000" pitchFamily="2" charset="2"/>
              </a:rPr>
              <a:t>= R</a:t>
            </a:r>
            <a:endParaRPr lang="en-US" sz="3200" dirty="0"/>
          </a:p>
        </p:txBody>
      </p:sp>
      <p:sp>
        <p:nvSpPr>
          <p:cNvPr id="15" name="TextBox 14">
            <a:extLst>
              <a:ext uri="{FF2B5EF4-FFF2-40B4-BE49-F238E27FC236}">
                <a16:creationId xmlns:a16="http://schemas.microsoft.com/office/drawing/2014/main" id="{A34BEA21-5552-D3A5-90B8-F5489FC6C0B0}"/>
              </a:ext>
            </a:extLst>
          </p:cNvPr>
          <p:cNvSpPr txBox="1"/>
          <p:nvPr/>
        </p:nvSpPr>
        <p:spPr>
          <a:xfrm>
            <a:off x="11901624" y="7908595"/>
            <a:ext cx="622286" cy="584775"/>
          </a:xfrm>
          <a:prstGeom prst="rect">
            <a:avLst/>
          </a:prstGeom>
          <a:noFill/>
        </p:spPr>
        <p:txBody>
          <a:bodyPr wrap="none" rtlCol="0">
            <a:spAutoFit/>
          </a:bodyPr>
          <a:lstStyle/>
          <a:p>
            <a:r>
              <a:rPr lang="en-US" sz="3200" dirty="0">
                <a:sym typeface="Wingdings" panose="05000000000000000000" pitchFamily="2" charset="2"/>
              </a:rPr>
              <a:t></a:t>
            </a:r>
            <a:endParaRPr lang="en-US" sz="3200" dirty="0"/>
          </a:p>
        </p:txBody>
      </p:sp>
      <p:pic>
        <p:nvPicPr>
          <p:cNvPr id="17" name="Picture 16">
            <a:extLst>
              <a:ext uri="{FF2B5EF4-FFF2-40B4-BE49-F238E27FC236}">
                <a16:creationId xmlns:a16="http://schemas.microsoft.com/office/drawing/2014/main" id="{06A363CA-9FED-A4F3-9820-03097B965BDB}"/>
              </a:ext>
            </a:extLst>
          </p:cNvPr>
          <p:cNvPicPr>
            <a:picLocks noChangeAspect="1"/>
          </p:cNvPicPr>
          <p:nvPr/>
        </p:nvPicPr>
        <p:blipFill>
          <a:blip r:embed="rId6"/>
          <a:stretch>
            <a:fillRect/>
          </a:stretch>
        </p:blipFill>
        <p:spPr>
          <a:xfrm>
            <a:off x="12594399" y="7467238"/>
            <a:ext cx="4064433" cy="1397149"/>
          </a:xfrm>
          <a:prstGeom prst="rect">
            <a:avLst/>
          </a:prstGeom>
        </p:spPr>
      </p:pic>
    </p:spTree>
    <p:extLst>
      <p:ext uri="{BB962C8B-B14F-4D97-AF65-F5344CB8AC3E}">
        <p14:creationId xmlns:p14="http://schemas.microsoft.com/office/powerpoint/2010/main" val="345593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4BF50A-5C94-3B64-D207-9C71D9E5A966}"/>
              </a:ext>
            </a:extLst>
          </p:cNvPr>
          <p:cNvSpPr>
            <a:spLocks noGrp="1"/>
          </p:cNvSpPr>
          <p:nvPr>
            <p:ph type="title"/>
          </p:nvPr>
        </p:nvSpPr>
        <p:spPr/>
        <p:txBody>
          <a:bodyPr/>
          <a:lstStyle/>
          <a:p>
            <a:r>
              <a:rPr lang="en-US" dirty="0" err="1"/>
              <a:t>Parallelschakeling</a:t>
            </a:r>
            <a:r>
              <a:rPr lang="en-US" dirty="0"/>
              <a:t> van </a:t>
            </a:r>
            <a:r>
              <a:rPr lang="en-US" dirty="0" err="1"/>
              <a:t>weerstanden</a:t>
            </a:r>
            <a:r>
              <a:rPr lang="en-US" dirty="0"/>
              <a:t> – </a:t>
            </a:r>
            <a:r>
              <a:rPr lang="en-US" dirty="0" err="1"/>
              <a:t>voorbeeld</a:t>
            </a:r>
            <a:endParaRPr lang="en-US" dirty="0"/>
          </a:p>
        </p:txBody>
      </p:sp>
      <p:sp>
        <p:nvSpPr>
          <p:cNvPr id="4" name="Date Placeholder 3">
            <a:extLst>
              <a:ext uri="{FF2B5EF4-FFF2-40B4-BE49-F238E27FC236}">
                <a16:creationId xmlns:a16="http://schemas.microsoft.com/office/drawing/2014/main" id="{EA526E6B-DEF4-2480-2EE8-9731D3FB4C1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E72F4DE-497A-6BA5-2C13-C2659F9E42C4}"/>
              </a:ext>
            </a:extLst>
          </p:cNvPr>
          <p:cNvSpPr>
            <a:spLocks noGrp="1"/>
          </p:cNvSpPr>
          <p:nvPr>
            <p:ph type="sldNum" sz="quarter" idx="4"/>
          </p:nvPr>
        </p:nvSpPr>
        <p:spPr/>
        <p:txBody>
          <a:bodyPr/>
          <a:lstStyle/>
          <a:p>
            <a:fld id="{B7527A74-2D87-4307-9531-5A57D9647EEB}" type="slidenum">
              <a:rPr lang="nl-BE" smtClean="0"/>
              <a:pPr/>
              <a:t>33</a:t>
            </a:fld>
            <a:endParaRPr lang="nl-BE" dirty="0"/>
          </a:p>
        </p:txBody>
      </p:sp>
      <p:pic>
        <p:nvPicPr>
          <p:cNvPr id="7" name="Picture 6">
            <a:extLst>
              <a:ext uri="{FF2B5EF4-FFF2-40B4-BE49-F238E27FC236}">
                <a16:creationId xmlns:a16="http://schemas.microsoft.com/office/drawing/2014/main" id="{AF17C258-B3E3-3334-8F9A-E24AD3F486A4}"/>
              </a:ext>
            </a:extLst>
          </p:cNvPr>
          <p:cNvPicPr>
            <a:picLocks noChangeAspect="1"/>
          </p:cNvPicPr>
          <p:nvPr/>
        </p:nvPicPr>
        <p:blipFill>
          <a:blip r:embed="rId2"/>
          <a:stretch>
            <a:fillRect/>
          </a:stretch>
        </p:blipFill>
        <p:spPr>
          <a:xfrm>
            <a:off x="998692" y="2266583"/>
            <a:ext cx="13350755" cy="6068525"/>
          </a:xfrm>
          <a:prstGeom prst="rect">
            <a:avLst/>
          </a:prstGeom>
        </p:spPr>
      </p:pic>
    </p:spTree>
    <p:extLst>
      <p:ext uri="{BB962C8B-B14F-4D97-AF65-F5344CB8AC3E}">
        <p14:creationId xmlns:p14="http://schemas.microsoft.com/office/powerpoint/2010/main" val="675002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8EEED0-5598-D65D-BEC4-A69E3D541A21}"/>
              </a:ext>
            </a:extLst>
          </p:cNvPr>
          <p:cNvSpPr>
            <a:spLocks noGrp="1"/>
          </p:cNvSpPr>
          <p:nvPr>
            <p:ph type="title"/>
          </p:nvPr>
        </p:nvSpPr>
        <p:spPr/>
        <p:txBody>
          <a:bodyPr/>
          <a:lstStyle/>
          <a:p>
            <a:r>
              <a:rPr lang="en-US" dirty="0" err="1"/>
              <a:t>Gemengde</a:t>
            </a:r>
            <a:r>
              <a:rPr lang="en-US" dirty="0"/>
              <a:t> </a:t>
            </a:r>
            <a:r>
              <a:rPr lang="en-US" dirty="0" err="1"/>
              <a:t>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808BACE4-FC45-C8B6-FBFC-D3C2FC6C8A9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4F4B805-84B5-29D8-65EC-17007ED4A23B}"/>
              </a:ext>
            </a:extLst>
          </p:cNvPr>
          <p:cNvSpPr>
            <a:spLocks noGrp="1"/>
          </p:cNvSpPr>
          <p:nvPr>
            <p:ph type="sldNum" sz="quarter" idx="4"/>
          </p:nvPr>
        </p:nvSpPr>
        <p:spPr/>
        <p:txBody>
          <a:bodyPr/>
          <a:lstStyle/>
          <a:p>
            <a:fld id="{B7527A74-2D87-4307-9531-5A57D9647EEB}" type="slidenum">
              <a:rPr lang="nl-BE" smtClean="0"/>
              <a:pPr/>
              <a:t>34</a:t>
            </a:fld>
            <a:endParaRPr lang="nl-BE" dirty="0"/>
          </a:p>
        </p:txBody>
      </p:sp>
      <p:pic>
        <p:nvPicPr>
          <p:cNvPr id="7" name="Picture 6">
            <a:extLst>
              <a:ext uri="{FF2B5EF4-FFF2-40B4-BE49-F238E27FC236}">
                <a16:creationId xmlns:a16="http://schemas.microsoft.com/office/drawing/2014/main" id="{D0429928-37F8-2F8A-11CB-AD07107971AB}"/>
              </a:ext>
            </a:extLst>
          </p:cNvPr>
          <p:cNvPicPr>
            <a:picLocks noChangeAspect="1"/>
          </p:cNvPicPr>
          <p:nvPr/>
        </p:nvPicPr>
        <p:blipFill>
          <a:blip r:embed="rId2"/>
          <a:stretch>
            <a:fillRect/>
          </a:stretch>
        </p:blipFill>
        <p:spPr>
          <a:xfrm>
            <a:off x="2655644" y="2511162"/>
            <a:ext cx="11969986" cy="5665684"/>
          </a:xfrm>
          <a:prstGeom prst="rect">
            <a:avLst/>
          </a:prstGeom>
        </p:spPr>
      </p:pic>
    </p:spTree>
    <p:extLst>
      <p:ext uri="{BB962C8B-B14F-4D97-AF65-F5344CB8AC3E}">
        <p14:creationId xmlns:p14="http://schemas.microsoft.com/office/powerpoint/2010/main" val="2037652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5FBA5-F6A1-2139-6703-76ED3BB5EACC}"/>
              </a:ext>
            </a:extLst>
          </p:cNvPr>
          <p:cNvSpPr>
            <a:spLocks noGrp="1"/>
          </p:cNvSpPr>
          <p:nvPr>
            <p:ph type="title"/>
          </p:nvPr>
        </p:nvSpPr>
        <p:spPr/>
        <p:txBody>
          <a:bodyPr/>
          <a:lstStyle/>
          <a:p>
            <a:r>
              <a:rPr lang="en-US" dirty="0" err="1"/>
              <a:t>Gemengde</a:t>
            </a:r>
            <a:r>
              <a:rPr lang="en-US" dirty="0"/>
              <a:t> </a:t>
            </a:r>
            <a:r>
              <a:rPr lang="en-US" dirty="0" err="1"/>
              <a:t>schakeling</a:t>
            </a:r>
            <a:r>
              <a:rPr lang="en-US" dirty="0"/>
              <a:t> van </a:t>
            </a:r>
            <a:r>
              <a:rPr lang="en-US" dirty="0" err="1"/>
              <a:t>weerstanden</a:t>
            </a:r>
            <a:endParaRPr lang="en-US" dirty="0"/>
          </a:p>
        </p:txBody>
      </p:sp>
      <p:sp>
        <p:nvSpPr>
          <p:cNvPr id="4" name="Date Placeholder 3">
            <a:extLst>
              <a:ext uri="{FF2B5EF4-FFF2-40B4-BE49-F238E27FC236}">
                <a16:creationId xmlns:a16="http://schemas.microsoft.com/office/drawing/2014/main" id="{22D8A4D9-7B92-D681-C8CE-D4B93413149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3BF5D50-10E2-B1A2-A88F-154BA8BB61AC}"/>
              </a:ext>
            </a:extLst>
          </p:cNvPr>
          <p:cNvSpPr>
            <a:spLocks noGrp="1"/>
          </p:cNvSpPr>
          <p:nvPr>
            <p:ph type="sldNum" sz="quarter" idx="4"/>
          </p:nvPr>
        </p:nvSpPr>
        <p:spPr/>
        <p:txBody>
          <a:bodyPr/>
          <a:lstStyle/>
          <a:p>
            <a:fld id="{B7527A74-2D87-4307-9531-5A57D9647EEB}" type="slidenum">
              <a:rPr lang="nl-BE" smtClean="0"/>
              <a:pPr/>
              <a:t>35</a:t>
            </a:fld>
            <a:endParaRPr lang="nl-BE" dirty="0"/>
          </a:p>
        </p:txBody>
      </p:sp>
      <p:pic>
        <p:nvPicPr>
          <p:cNvPr id="7" name="Picture 6">
            <a:extLst>
              <a:ext uri="{FF2B5EF4-FFF2-40B4-BE49-F238E27FC236}">
                <a16:creationId xmlns:a16="http://schemas.microsoft.com/office/drawing/2014/main" id="{1FF9C1A4-265A-15D2-6790-DFFB0EB8831E}"/>
              </a:ext>
            </a:extLst>
          </p:cNvPr>
          <p:cNvPicPr>
            <a:picLocks noChangeAspect="1"/>
          </p:cNvPicPr>
          <p:nvPr/>
        </p:nvPicPr>
        <p:blipFill>
          <a:blip r:embed="rId2"/>
          <a:stretch>
            <a:fillRect/>
          </a:stretch>
        </p:blipFill>
        <p:spPr>
          <a:xfrm>
            <a:off x="1718529" y="2647217"/>
            <a:ext cx="13388791" cy="6233013"/>
          </a:xfrm>
          <a:prstGeom prst="rect">
            <a:avLst/>
          </a:prstGeom>
        </p:spPr>
      </p:pic>
    </p:spTree>
    <p:extLst>
      <p:ext uri="{BB962C8B-B14F-4D97-AF65-F5344CB8AC3E}">
        <p14:creationId xmlns:p14="http://schemas.microsoft.com/office/powerpoint/2010/main" val="4131323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57E972-D097-99CF-41A8-9DDAE5F787D5}"/>
              </a:ext>
            </a:extLst>
          </p:cNvPr>
          <p:cNvSpPr>
            <a:spLocks noGrp="1"/>
          </p:cNvSpPr>
          <p:nvPr>
            <p:ph type="body" sz="quarter" idx="17"/>
          </p:nvPr>
        </p:nvSpPr>
        <p:spPr/>
        <p:txBody>
          <a:bodyPr/>
          <a:lstStyle/>
          <a:p>
            <a:r>
              <a:rPr lang="en-US" sz="3200" dirty="0"/>
              <a:t>Op alle </a:t>
            </a:r>
            <a:r>
              <a:rPr lang="en-US" sz="3200" dirty="0" err="1"/>
              <a:t>verbruikers</a:t>
            </a:r>
            <a:r>
              <a:rPr lang="en-US" sz="3200" dirty="0"/>
              <a:t> is </a:t>
            </a:r>
            <a:r>
              <a:rPr lang="en-US" sz="3200" dirty="0" err="1"/>
              <a:t>aangegeven</a:t>
            </a:r>
            <a:r>
              <a:rPr lang="en-US" sz="3200" dirty="0"/>
              <a:t> </a:t>
            </a:r>
            <a:r>
              <a:rPr lang="en-US" sz="3200" dirty="0" err="1"/>
              <a:t>hoeveel</a:t>
            </a:r>
            <a:r>
              <a:rPr lang="en-US" sz="3200" dirty="0"/>
              <a:t> de </a:t>
            </a:r>
            <a:r>
              <a:rPr lang="en-US" sz="3200" dirty="0" err="1"/>
              <a:t>maximaal</a:t>
            </a:r>
            <a:r>
              <a:rPr lang="en-US" sz="3200" dirty="0"/>
              <a:t> </a:t>
            </a:r>
            <a:r>
              <a:rPr lang="en-US" sz="3200" dirty="0" err="1"/>
              <a:t>toelaatbare</a:t>
            </a:r>
            <a:r>
              <a:rPr lang="en-US" sz="3200" dirty="0"/>
              <a:t> spanning </a:t>
            </a:r>
            <a:r>
              <a:rPr lang="en-US" sz="3200" dirty="0" err="1"/>
              <a:t>en</a:t>
            </a:r>
            <a:r>
              <a:rPr lang="en-US" sz="3200" dirty="0"/>
              <a:t> </a:t>
            </a:r>
            <a:r>
              <a:rPr lang="en-US" sz="3200" dirty="0" err="1"/>
              <a:t>stroom</a:t>
            </a:r>
            <a:r>
              <a:rPr lang="en-US" sz="3200" dirty="0"/>
              <a:t> over </a:t>
            </a:r>
            <a:r>
              <a:rPr lang="en-US" sz="3200" dirty="0" err="1"/>
              <a:t>en</a:t>
            </a:r>
            <a:r>
              <a:rPr lang="en-US" sz="3200" dirty="0"/>
              <a:t> door het </a:t>
            </a:r>
            <a:r>
              <a:rPr lang="en-US" sz="3200" dirty="0" err="1"/>
              <a:t>apparaat</a:t>
            </a:r>
            <a:r>
              <a:rPr lang="en-US" sz="3200" dirty="0"/>
              <a:t> mag. </a:t>
            </a:r>
            <a:r>
              <a:rPr lang="en-US" sz="3200" dirty="0" err="1"/>
              <a:t>Daarom</a:t>
            </a:r>
            <a:r>
              <a:rPr lang="en-US" sz="3200" dirty="0"/>
              <a:t> </a:t>
            </a:r>
            <a:r>
              <a:rPr lang="en-US" sz="3200" dirty="0" err="1"/>
              <a:t>zal</a:t>
            </a:r>
            <a:r>
              <a:rPr lang="en-US" sz="3200" dirty="0"/>
              <a:t> er </a:t>
            </a:r>
            <a:r>
              <a:rPr lang="en-US" sz="3200" dirty="0" err="1"/>
              <a:t>vaak</a:t>
            </a:r>
            <a:r>
              <a:rPr lang="en-US" sz="3200" dirty="0"/>
              <a:t> </a:t>
            </a:r>
            <a:r>
              <a:rPr lang="en-US" sz="3200" dirty="0" err="1"/>
              <a:t>een</a:t>
            </a:r>
            <a:r>
              <a:rPr lang="en-US" sz="3200" dirty="0"/>
              <a:t> </a:t>
            </a:r>
            <a:r>
              <a:rPr lang="en-US" sz="3200" dirty="0" err="1"/>
              <a:t>voorschakelweerstand</a:t>
            </a:r>
            <a:r>
              <a:rPr lang="en-US" sz="3200" dirty="0"/>
              <a:t> </a:t>
            </a:r>
            <a:r>
              <a:rPr lang="en-US" sz="3200" dirty="0" err="1"/>
              <a:t>noodzakelijk</a:t>
            </a:r>
            <a:r>
              <a:rPr lang="en-US" sz="3200" dirty="0"/>
              <a:t> </a:t>
            </a:r>
            <a:r>
              <a:rPr lang="en-US" sz="3200" dirty="0" err="1"/>
              <a:t>zijn</a:t>
            </a:r>
            <a:r>
              <a:rPr lang="en-US" sz="3200" dirty="0"/>
              <a:t> om de </a:t>
            </a:r>
            <a:r>
              <a:rPr lang="en-US" sz="3200" dirty="0" err="1"/>
              <a:t>apparatuur</a:t>
            </a:r>
            <a:r>
              <a:rPr lang="en-US" sz="3200" dirty="0"/>
              <a:t> </a:t>
            </a:r>
            <a:r>
              <a:rPr lang="en-US" sz="3200" dirty="0" err="1"/>
              <a:t>te</a:t>
            </a:r>
            <a:r>
              <a:rPr lang="en-US" sz="3200" dirty="0"/>
              <a:t> </a:t>
            </a:r>
            <a:r>
              <a:rPr lang="en-US" sz="3200" dirty="0" err="1"/>
              <a:t>beschermen</a:t>
            </a:r>
            <a:r>
              <a:rPr lang="en-US" sz="3200" dirty="0"/>
              <a:t>.</a:t>
            </a:r>
          </a:p>
          <a:p>
            <a:r>
              <a:rPr lang="en-US" sz="3200" dirty="0"/>
              <a:t>Stel </a:t>
            </a:r>
            <a:r>
              <a:rPr lang="en-US" sz="3200" dirty="0" err="1"/>
              <a:t>dat</a:t>
            </a:r>
            <a:r>
              <a:rPr lang="en-US" sz="3200" dirty="0"/>
              <a:t> we </a:t>
            </a:r>
            <a:r>
              <a:rPr lang="en-US" sz="3200" dirty="0" err="1"/>
              <a:t>een</a:t>
            </a:r>
            <a:r>
              <a:rPr lang="en-US" sz="3200" dirty="0"/>
              <a:t> LED lamp </a:t>
            </a:r>
            <a:r>
              <a:rPr lang="en-US" sz="3200" dirty="0" err="1"/>
              <a:t>hebben</a:t>
            </a:r>
            <a:r>
              <a:rPr lang="en-US" sz="3200" dirty="0"/>
              <a:t> </a:t>
            </a:r>
            <a:r>
              <a:rPr lang="en-US" sz="3200" dirty="0" err="1"/>
              <a:t>waar</a:t>
            </a:r>
            <a:r>
              <a:rPr lang="en-US" sz="3200" dirty="0"/>
              <a:t> </a:t>
            </a:r>
            <a:r>
              <a:rPr lang="en-US" sz="3200" dirty="0" err="1"/>
              <a:t>maximaal</a:t>
            </a:r>
            <a:r>
              <a:rPr lang="en-US" sz="3200" dirty="0"/>
              <a:t> 1.2V over mag </a:t>
            </a:r>
            <a:r>
              <a:rPr lang="en-US" sz="3200" dirty="0" err="1"/>
              <a:t>en</a:t>
            </a:r>
            <a:r>
              <a:rPr lang="en-US" sz="3200" dirty="0"/>
              <a:t> 30mA door, </a:t>
            </a:r>
            <a:r>
              <a:rPr lang="en-US" sz="3200" dirty="0" err="1"/>
              <a:t>en</a:t>
            </a:r>
            <a:r>
              <a:rPr lang="en-US" sz="3200" dirty="0"/>
              <a:t> we </a:t>
            </a:r>
            <a:r>
              <a:rPr lang="en-US" sz="3200" dirty="0" err="1"/>
              <a:t>een</a:t>
            </a:r>
            <a:r>
              <a:rPr lang="en-US" sz="3200" dirty="0"/>
              <a:t> </a:t>
            </a:r>
            <a:r>
              <a:rPr lang="en-US" sz="3200" dirty="0" err="1"/>
              <a:t>batterij</a:t>
            </a:r>
            <a:r>
              <a:rPr lang="en-US" sz="3200" dirty="0"/>
              <a:t> </a:t>
            </a:r>
            <a:r>
              <a:rPr lang="en-US" sz="3200" dirty="0" err="1"/>
              <a:t>hebben</a:t>
            </a:r>
            <a:r>
              <a:rPr lang="en-US" sz="3200" dirty="0"/>
              <a:t> van 5V. Als we </a:t>
            </a:r>
            <a:r>
              <a:rPr lang="en-US" sz="3200" dirty="0" err="1"/>
              <a:t>deze</a:t>
            </a:r>
            <a:r>
              <a:rPr lang="en-US" sz="3200" dirty="0"/>
              <a:t> LED lamp </a:t>
            </a:r>
            <a:r>
              <a:rPr lang="en-US" sz="3200" dirty="0" err="1"/>
              <a:t>rechtstreeks</a:t>
            </a:r>
            <a:r>
              <a:rPr lang="en-US" sz="3200" dirty="0"/>
              <a:t> </a:t>
            </a:r>
            <a:r>
              <a:rPr lang="en-US" sz="3200" dirty="0" err="1"/>
              <a:t>aan</a:t>
            </a:r>
            <a:r>
              <a:rPr lang="en-US" sz="3200" dirty="0"/>
              <a:t> de </a:t>
            </a:r>
            <a:r>
              <a:rPr lang="en-US" sz="3200" dirty="0" err="1"/>
              <a:t>batterij</a:t>
            </a:r>
            <a:r>
              <a:rPr lang="en-US" sz="3200" dirty="0"/>
              <a:t> </a:t>
            </a:r>
            <a:r>
              <a:rPr lang="en-US" sz="3200" dirty="0" err="1"/>
              <a:t>hangen</a:t>
            </a:r>
            <a:r>
              <a:rPr lang="en-US" sz="3200" dirty="0"/>
              <a:t>, dan </a:t>
            </a:r>
            <a:r>
              <a:rPr lang="en-US" sz="3200" dirty="0" err="1"/>
              <a:t>zal</a:t>
            </a:r>
            <a:r>
              <a:rPr lang="en-US" sz="3200" dirty="0"/>
              <a:t> de lamp </a:t>
            </a:r>
            <a:r>
              <a:rPr lang="en-US" sz="3200" dirty="0" err="1"/>
              <a:t>doorbranden</a:t>
            </a:r>
            <a:r>
              <a:rPr lang="en-US" sz="3200" dirty="0"/>
              <a:t> </a:t>
            </a:r>
            <a:r>
              <a:rPr lang="en-US" sz="3200" dirty="0" err="1"/>
              <a:t>en</a:t>
            </a:r>
            <a:r>
              <a:rPr lang="en-US" sz="3200" dirty="0"/>
              <a:t> </a:t>
            </a:r>
            <a:r>
              <a:rPr lang="en-US" sz="3200" dirty="0" err="1"/>
              <a:t>stuk</a:t>
            </a:r>
            <a:r>
              <a:rPr lang="en-US" sz="3200" dirty="0"/>
              <a:t> </a:t>
            </a:r>
            <a:r>
              <a:rPr lang="en-US" sz="3200" dirty="0" err="1"/>
              <a:t>gaan</a:t>
            </a:r>
            <a:r>
              <a:rPr lang="en-US" sz="3200" dirty="0"/>
              <a:t>. We </a:t>
            </a:r>
            <a:r>
              <a:rPr lang="en-US" sz="3200" dirty="0" err="1"/>
              <a:t>moeten</a:t>
            </a:r>
            <a:r>
              <a:rPr lang="en-US" sz="3200" dirty="0"/>
              <a:t> </a:t>
            </a:r>
            <a:r>
              <a:rPr lang="en-US" sz="3200" dirty="0" err="1"/>
              <a:t>dus</a:t>
            </a:r>
            <a:r>
              <a:rPr lang="en-US" sz="3200" dirty="0"/>
              <a:t> </a:t>
            </a:r>
            <a:r>
              <a:rPr lang="en-US" sz="3200" dirty="0" err="1"/>
              <a:t>een</a:t>
            </a:r>
            <a:r>
              <a:rPr lang="en-US" sz="3200" dirty="0"/>
              <a:t> </a:t>
            </a:r>
            <a:r>
              <a:rPr lang="en-US" sz="3200" dirty="0" err="1"/>
              <a:t>voorschakelweerstand</a:t>
            </a:r>
            <a:r>
              <a:rPr lang="en-US" sz="3200" dirty="0"/>
              <a:t> </a:t>
            </a:r>
            <a:r>
              <a:rPr lang="en-US" sz="3200" dirty="0" err="1"/>
              <a:t>plaatsen</a:t>
            </a:r>
            <a:r>
              <a:rPr lang="en-US" sz="3200" dirty="0"/>
              <a:t> die de </a:t>
            </a:r>
            <a:r>
              <a:rPr lang="en-US" sz="3200" dirty="0" err="1"/>
              <a:t>stroom</a:t>
            </a:r>
            <a:r>
              <a:rPr lang="en-US" sz="3200" dirty="0"/>
              <a:t> </a:t>
            </a:r>
            <a:r>
              <a:rPr lang="en-US" sz="3200" dirty="0" err="1"/>
              <a:t>en</a:t>
            </a:r>
            <a:r>
              <a:rPr lang="en-US" sz="3200" dirty="0"/>
              <a:t> spanning </a:t>
            </a:r>
            <a:r>
              <a:rPr lang="en-US" sz="3200" dirty="0" err="1"/>
              <a:t>beperkt</a:t>
            </a:r>
            <a:endParaRPr lang="en-US" sz="3200" dirty="0"/>
          </a:p>
          <a:p>
            <a:endParaRPr lang="en-US" sz="3200" dirty="0"/>
          </a:p>
        </p:txBody>
      </p:sp>
      <p:sp>
        <p:nvSpPr>
          <p:cNvPr id="3" name="Title 2">
            <a:extLst>
              <a:ext uri="{FF2B5EF4-FFF2-40B4-BE49-F238E27FC236}">
                <a16:creationId xmlns:a16="http://schemas.microsoft.com/office/drawing/2014/main" id="{358577F6-817D-1A3F-6625-F1A53428883A}"/>
              </a:ext>
            </a:extLst>
          </p:cNvPr>
          <p:cNvSpPr>
            <a:spLocks noGrp="1"/>
          </p:cNvSpPr>
          <p:nvPr>
            <p:ph type="title"/>
          </p:nvPr>
        </p:nvSpPr>
        <p:spPr/>
        <p:txBody>
          <a:bodyPr/>
          <a:lstStyle/>
          <a:p>
            <a:r>
              <a:rPr lang="en-US" dirty="0"/>
              <a:t>Wet van Ohm</a:t>
            </a:r>
          </a:p>
        </p:txBody>
      </p:sp>
      <p:sp>
        <p:nvSpPr>
          <p:cNvPr id="4" name="Date Placeholder 3">
            <a:extLst>
              <a:ext uri="{FF2B5EF4-FFF2-40B4-BE49-F238E27FC236}">
                <a16:creationId xmlns:a16="http://schemas.microsoft.com/office/drawing/2014/main" id="{1A2A8C39-9C72-1E7D-F883-9A39498A031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261CB88-CFC4-C18A-4737-4AC6A41FA15B}"/>
              </a:ext>
            </a:extLst>
          </p:cNvPr>
          <p:cNvSpPr>
            <a:spLocks noGrp="1"/>
          </p:cNvSpPr>
          <p:nvPr>
            <p:ph type="sldNum" sz="quarter" idx="4"/>
          </p:nvPr>
        </p:nvSpPr>
        <p:spPr/>
        <p:txBody>
          <a:bodyPr/>
          <a:lstStyle/>
          <a:p>
            <a:fld id="{B7527A74-2D87-4307-9531-5A57D9647EEB}" type="slidenum">
              <a:rPr lang="nl-BE" smtClean="0"/>
              <a:pPr/>
              <a:t>36</a:t>
            </a:fld>
            <a:endParaRPr lang="nl-BE" dirty="0"/>
          </a:p>
        </p:txBody>
      </p:sp>
      <p:pic>
        <p:nvPicPr>
          <p:cNvPr id="6" name="Picture 5">
            <a:extLst>
              <a:ext uri="{FF2B5EF4-FFF2-40B4-BE49-F238E27FC236}">
                <a16:creationId xmlns:a16="http://schemas.microsoft.com/office/drawing/2014/main" id="{5B76158D-E66B-A080-B3FE-83E691EF25C5}"/>
              </a:ext>
            </a:extLst>
          </p:cNvPr>
          <p:cNvPicPr>
            <a:picLocks noChangeAspect="1"/>
          </p:cNvPicPr>
          <p:nvPr/>
        </p:nvPicPr>
        <p:blipFill>
          <a:blip r:embed="rId3"/>
          <a:stretch>
            <a:fillRect/>
          </a:stretch>
        </p:blipFill>
        <p:spPr>
          <a:xfrm>
            <a:off x="6638743" y="6109189"/>
            <a:ext cx="6300238" cy="3184175"/>
          </a:xfrm>
          <a:prstGeom prst="rect">
            <a:avLst/>
          </a:prstGeom>
        </p:spPr>
      </p:pic>
    </p:spTree>
    <p:extLst>
      <p:ext uri="{BB962C8B-B14F-4D97-AF65-F5344CB8AC3E}">
        <p14:creationId xmlns:p14="http://schemas.microsoft.com/office/powerpoint/2010/main" val="140708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C3D17B-B8F8-E217-BCAD-6799DD422BC5}"/>
              </a:ext>
            </a:extLst>
          </p:cNvPr>
          <p:cNvSpPr>
            <a:spLocks noGrp="1"/>
          </p:cNvSpPr>
          <p:nvPr>
            <p:ph type="body" sz="quarter" idx="17"/>
          </p:nvPr>
        </p:nvSpPr>
        <p:spPr/>
        <p:txBody>
          <a:bodyPr/>
          <a:lstStyle/>
          <a:p>
            <a:pPr marL="514350" indent="-514350">
              <a:buFont typeface="+mj-lt"/>
              <a:buAutoNum type="arabicPeriod"/>
            </a:pPr>
            <a:r>
              <a:rPr lang="en-US" sz="3200" dirty="0"/>
              <a:t>Men sluit </a:t>
            </a:r>
            <a:r>
              <a:rPr lang="en-US" sz="3200" dirty="0" err="1"/>
              <a:t>een</a:t>
            </a:r>
            <a:r>
              <a:rPr lang="en-US" sz="3200" dirty="0"/>
              <a:t> </a:t>
            </a:r>
            <a:r>
              <a:rPr lang="en-US" sz="3200" dirty="0" err="1"/>
              <a:t>elektrisch</a:t>
            </a:r>
            <a:r>
              <a:rPr lang="en-US" sz="3200" dirty="0"/>
              <a:t> </a:t>
            </a:r>
            <a:r>
              <a:rPr lang="en-US" sz="3200" dirty="0" err="1"/>
              <a:t>geleidende</a:t>
            </a:r>
            <a:r>
              <a:rPr lang="en-US" sz="3200" dirty="0"/>
              <a:t> </a:t>
            </a:r>
            <a:r>
              <a:rPr lang="en-US" sz="3200" dirty="0" err="1"/>
              <a:t>draad</a:t>
            </a:r>
            <a:r>
              <a:rPr lang="en-US" sz="3200" dirty="0"/>
              <a:t> met </a:t>
            </a:r>
            <a:r>
              <a:rPr lang="en-US" sz="3200" dirty="0" err="1"/>
              <a:t>een</a:t>
            </a:r>
            <a:r>
              <a:rPr lang="en-US" sz="3200" dirty="0"/>
              <a:t> </a:t>
            </a:r>
            <a:r>
              <a:rPr lang="en-US" sz="3200" dirty="0" err="1"/>
              <a:t>weerstand</a:t>
            </a:r>
            <a:r>
              <a:rPr lang="en-US" sz="3200" dirty="0"/>
              <a:t> van 150 </a:t>
            </a:r>
            <a:r>
              <a:rPr lang="el-GR" sz="3200" dirty="0"/>
              <a:t>Ω</a:t>
            </a:r>
            <a:r>
              <a:rPr lang="nl-BE" sz="3200" dirty="0"/>
              <a:t> aan op een spanning van 4,5 V . Bereken de stroom door deze geleider</a:t>
            </a:r>
            <a:endParaRPr lang="en-US" sz="3200" dirty="0"/>
          </a:p>
          <a:p>
            <a:pPr marL="514350" indent="-514350">
              <a:buFont typeface="+mj-lt"/>
              <a:buAutoNum type="arabicPeriod"/>
            </a:pPr>
            <a:endParaRPr lang="en-US" sz="3200" dirty="0"/>
          </a:p>
          <a:p>
            <a:pPr marL="514350" indent="-514350">
              <a:buFont typeface="+mj-lt"/>
              <a:buAutoNum type="arabicPeriod"/>
            </a:pPr>
            <a:r>
              <a:rPr lang="en-US" sz="3200" dirty="0" err="1"/>
              <a:t>Teken</a:t>
            </a:r>
            <a:r>
              <a:rPr lang="en-US" sz="3200" dirty="0"/>
              <a:t> het schema van </a:t>
            </a:r>
            <a:r>
              <a:rPr lang="en-US" sz="3200" dirty="0" err="1"/>
              <a:t>een</a:t>
            </a:r>
            <a:r>
              <a:rPr lang="en-US" sz="3200" dirty="0"/>
              <a:t> </a:t>
            </a:r>
            <a:r>
              <a:rPr lang="en-US" sz="3200" dirty="0" err="1"/>
              <a:t>schakeling</a:t>
            </a:r>
            <a:r>
              <a:rPr lang="en-US" sz="3200" dirty="0"/>
              <a:t> met </a:t>
            </a:r>
            <a:r>
              <a:rPr lang="en-US" sz="3200" dirty="0" err="1"/>
              <a:t>een</a:t>
            </a:r>
            <a:r>
              <a:rPr lang="en-US" sz="3200" dirty="0"/>
              <a:t> </a:t>
            </a:r>
            <a:r>
              <a:rPr lang="en-US" sz="3200" dirty="0" err="1"/>
              <a:t>batterij</a:t>
            </a:r>
            <a:r>
              <a:rPr lang="en-US" sz="3200" dirty="0"/>
              <a:t>, </a:t>
            </a:r>
            <a:r>
              <a:rPr lang="en-US" sz="3200" dirty="0" err="1"/>
              <a:t>een</a:t>
            </a:r>
            <a:r>
              <a:rPr lang="en-US" sz="3200" dirty="0"/>
              <a:t> </a:t>
            </a:r>
            <a:r>
              <a:rPr lang="en-US" sz="3200" dirty="0" err="1"/>
              <a:t>lampje</a:t>
            </a:r>
            <a:r>
              <a:rPr lang="en-US" sz="3200" dirty="0"/>
              <a:t>, </a:t>
            </a:r>
            <a:r>
              <a:rPr lang="en-US" sz="3200" dirty="0" err="1"/>
              <a:t>en</a:t>
            </a:r>
            <a:r>
              <a:rPr lang="en-US" sz="3200" dirty="0"/>
              <a:t> </a:t>
            </a:r>
            <a:r>
              <a:rPr lang="en-US" sz="3200" dirty="0" err="1"/>
              <a:t>een</a:t>
            </a:r>
            <a:r>
              <a:rPr lang="en-US" sz="3200" dirty="0"/>
              <a:t> </a:t>
            </a:r>
            <a:r>
              <a:rPr lang="en-US" sz="3200" dirty="0" err="1"/>
              <a:t>stroommeter</a:t>
            </a:r>
            <a:r>
              <a:rPr lang="en-US" sz="3200" dirty="0"/>
              <a:t>. </a:t>
            </a:r>
            <a:r>
              <a:rPr lang="en-US" sz="3200" dirty="0" err="1"/>
              <a:t>Geef</a:t>
            </a:r>
            <a:r>
              <a:rPr lang="en-US" sz="3200" dirty="0"/>
              <a:t> in je </a:t>
            </a:r>
            <a:r>
              <a:rPr lang="en-US" sz="3200" dirty="0" err="1"/>
              <a:t>tekening</a:t>
            </a:r>
            <a:r>
              <a:rPr lang="en-US" sz="3200" dirty="0"/>
              <a:t> de </a:t>
            </a:r>
            <a:r>
              <a:rPr lang="en-US" sz="3200" dirty="0" err="1"/>
              <a:t>conventionele</a:t>
            </a:r>
            <a:r>
              <a:rPr lang="en-US" sz="3200" dirty="0"/>
              <a:t> </a:t>
            </a:r>
            <a:r>
              <a:rPr lang="en-US" sz="3200" dirty="0" err="1"/>
              <a:t>stroomrichting</a:t>
            </a:r>
            <a:r>
              <a:rPr lang="en-US" sz="3200" dirty="0"/>
              <a:t> </a:t>
            </a:r>
            <a:r>
              <a:rPr lang="en-US" sz="3200" dirty="0" err="1"/>
              <a:t>weer</a:t>
            </a:r>
            <a:r>
              <a:rPr lang="en-US" sz="3200" dirty="0"/>
              <a:t>. De ampere meter </a:t>
            </a:r>
            <a:r>
              <a:rPr lang="en-US" sz="3200" dirty="0" err="1"/>
              <a:t>geeft</a:t>
            </a:r>
            <a:r>
              <a:rPr lang="en-US" sz="3200" dirty="0"/>
              <a:t> 0,5A </a:t>
            </a:r>
            <a:r>
              <a:rPr lang="en-US" sz="3200" dirty="0" err="1"/>
              <a:t>aan</a:t>
            </a:r>
            <a:r>
              <a:rPr lang="en-US" sz="3200" dirty="0"/>
              <a:t> </a:t>
            </a:r>
            <a:r>
              <a:rPr lang="en-US" sz="3200" dirty="0" err="1"/>
              <a:t>en</a:t>
            </a:r>
            <a:r>
              <a:rPr lang="en-US" sz="3200" dirty="0"/>
              <a:t> de </a:t>
            </a:r>
            <a:r>
              <a:rPr lang="en-US" sz="3200" dirty="0" err="1"/>
              <a:t>batterij</a:t>
            </a:r>
            <a:r>
              <a:rPr lang="en-US" sz="3200" dirty="0"/>
              <a:t> </a:t>
            </a:r>
            <a:r>
              <a:rPr lang="en-US" sz="3200" dirty="0" err="1"/>
              <a:t>levert</a:t>
            </a:r>
            <a:r>
              <a:rPr lang="en-US" sz="3200" dirty="0"/>
              <a:t> </a:t>
            </a:r>
            <a:r>
              <a:rPr lang="en-US" sz="3200" dirty="0" err="1"/>
              <a:t>een</a:t>
            </a:r>
            <a:r>
              <a:rPr lang="en-US" sz="3200" dirty="0"/>
              <a:t> spanning van 9 V. Wat is de </a:t>
            </a:r>
            <a:r>
              <a:rPr lang="en-US" sz="3200" dirty="0" err="1"/>
              <a:t>weerstand</a:t>
            </a:r>
            <a:r>
              <a:rPr lang="en-US" sz="3200" dirty="0"/>
              <a:t> van het </a:t>
            </a:r>
            <a:r>
              <a:rPr lang="en-US" sz="3200" dirty="0" err="1"/>
              <a:t>lampje</a:t>
            </a:r>
            <a:r>
              <a:rPr lang="en-US" sz="3200" dirty="0"/>
              <a:t>?</a:t>
            </a:r>
          </a:p>
          <a:p>
            <a:pPr marL="514350" indent="-514350">
              <a:buFont typeface="+mj-lt"/>
              <a:buAutoNum type="arabicPeriod"/>
            </a:pPr>
            <a:endParaRPr lang="en-US" sz="3200" dirty="0"/>
          </a:p>
          <a:p>
            <a:pPr marL="514350" indent="-514350">
              <a:buFont typeface="+mj-lt"/>
              <a:buAutoNum type="arabicPeriod"/>
            </a:pPr>
            <a:r>
              <a:rPr lang="en-US" sz="3200" dirty="0"/>
              <a:t>Twee </a:t>
            </a:r>
            <a:r>
              <a:rPr lang="en-US" sz="3200" dirty="0" err="1"/>
              <a:t>weerstanden</a:t>
            </a:r>
            <a:r>
              <a:rPr lang="en-US" sz="3200" dirty="0"/>
              <a:t> </a:t>
            </a:r>
            <a:r>
              <a:rPr lang="en-US" sz="3200" dirty="0" err="1"/>
              <a:t>zijn</a:t>
            </a:r>
            <a:r>
              <a:rPr lang="en-US" sz="3200" dirty="0"/>
              <a:t> in </a:t>
            </a:r>
            <a:r>
              <a:rPr lang="en-US" sz="3200" dirty="0" err="1"/>
              <a:t>serie</a:t>
            </a:r>
            <a:r>
              <a:rPr lang="en-US" sz="3200" dirty="0"/>
              <a:t> </a:t>
            </a:r>
            <a:r>
              <a:rPr lang="en-US" sz="3200" dirty="0" err="1"/>
              <a:t>aangesloten</a:t>
            </a:r>
            <a:r>
              <a:rPr lang="en-US" sz="3200" dirty="0"/>
              <a:t> op </a:t>
            </a:r>
            <a:r>
              <a:rPr lang="en-US" sz="3200" dirty="0" err="1"/>
              <a:t>een</a:t>
            </a:r>
            <a:r>
              <a:rPr lang="en-US" sz="3200" dirty="0"/>
              <a:t> </a:t>
            </a:r>
            <a:r>
              <a:rPr lang="en-US" sz="3200" dirty="0" err="1"/>
              <a:t>spanningsbron</a:t>
            </a:r>
            <a:r>
              <a:rPr lang="en-US" sz="3200" dirty="0"/>
              <a:t> van 9V . De spanning over </a:t>
            </a:r>
            <a:r>
              <a:rPr lang="en-US" sz="3200" dirty="0" err="1"/>
              <a:t>weerstand</a:t>
            </a:r>
            <a:r>
              <a:rPr lang="en-US" sz="3200" dirty="0"/>
              <a:t> 1 is 4V </a:t>
            </a:r>
            <a:r>
              <a:rPr lang="en-US" sz="3200" dirty="0" err="1"/>
              <a:t>en</a:t>
            </a:r>
            <a:r>
              <a:rPr lang="en-US" sz="3200" dirty="0"/>
              <a:t> de </a:t>
            </a:r>
            <a:r>
              <a:rPr lang="en-US" sz="3200" dirty="0" err="1"/>
              <a:t>weerstand</a:t>
            </a:r>
            <a:r>
              <a:rPr lang="en-US" sz="3200" dirty="0"/>
              <a:t> </a:t>
            </a:r>
            <a:r>
              <a:rPr lang="en-US" sz="3200" dirty="0" err="1"/>
              <a:t>zelf</a:t>
            </a:r>
            <a:r>
              <a:rPr lang="en-US" sz="3200" dirty="0"/>
              <a:t> </a:t>
            </a:r>
            <a:r>
              <a:rPr lang="en-US" sz="3200" dirty="0" err="1"/>
              <a:t>heeft</a:t>
            </a:r>
            <a:r>
              <a:rPr lang="en-US" sz="3200" dirty="0"/>
              <a:t> </a:t>
            </a:r>
            <a:r>
              <a:rPr lang="en-US" sz="3200" dirty="0" err="1"/>
              <a:t>een</a:t>
            </a:r>
            <a:r>
              <a:rPr lang="en-US" sz="3200" dirty="0"/>
              <a:t> </a:t>
            </a:r>
            <a:r>
              <a:rPr lang="en-US" sz="3200" dirty="0" err="1"/>
              <a:t>waarde</a:t>
            </a:r>
            <a:r>
              <a:rPr lang="en-US" sz="3200" dirty="0"/>
              <a:t> van 100 </a:t>
            </a:r>
            <a:r>
              <a:rPr lang="el-GR" sz="3200" dirty="0"/>
              <a:t>Ω</a:t>
            </a:r>
            <a:r>
              <a:rPr lang="en-BE" sz="3200" dirty="0"/>
              <a:t>. </a:t>
            </a:r>
            <a:r>
              <a:rPr lang="en-BE" sz="3200" dirty="0" err="1"/>
              <a:t>Bereken</a:t>
            </a:r>
            <a:r>
              <a:rPr lang="en-BE" sz="3200" dirty="0"/>
              <a:t> de </a:t>
            </a:r>
            <a:r>
              <a:rPr lang="en-BE" sz="3200" dirty="0" err="1"/>
              <a:t>weerstand</a:t>
            </a:r>
            <a:r>
              <a:rPr lang="en-BE" sz="3200" dirty="0"/>
              <a:t> van </a:t>
            </a:r>
            <a:r>
              <a:rPr lang="en-BE" sz="3200" dirty="0" err="1"/>
              <a:t>weerstand</a:t>
            </a:r>
            <a:r>
              <a:rPr lang="en-BE" sz="3200" dirty="0"/>
              <a:t> 2</a:t>
            </a:r>
            <a:endParaRPr lang="en-US" sz="3200" dirty="0"/>
          </a:p>
          <a:p>
            <a:pPr marL="514350" indent="-514350">
              <a:buFont typeface="+mj-lt"/>
              <a:buAutoNum type="arabicPeriod"/>
            </a:pPr>
            <a:endParaRPr lang="en-US" sz="3200" dirty="0"/>
          </a:p>
          <a:p>
            <a:endParaRPr lang="en-US" sz="3200" dirty="0"/>
          </a:p>
        </p:txBody>
      </p:sp>
      <p:sp>
        <p:nvSpPr>
          <p:cNvPr id="3" name="Title 2">
            <a:extLst>
              <a:ext uri="{FF2B5EF4-FFF2-40B4-BE49-F238E27FC236}">
                <a16:creationId xmlns:a16="http://schemas.microsoft.com/office/drawing/2014/main" id="{7A8A0CBC-28B4-E145-6BAA-06D4305E0023}"/>
              </a:ext>
            </a:extLst>
          </p:cNvPr>
          <p:cNvSpPr>
            <a:spLocks noGrp="1"/>
          </p:cNvSpPr>
          <p:nvPr>
            <p:ph type="title"/>
          </p:nvPr>
        </p:nvSpPr>
        <p:spPr/>
        <p:txBody>
          <a:bodyPr/>
          <a:lstStyle/>
          <a:p>
            <a:r>
              <a:rPr lang="en-US" dirty="0" err="1"/>
              <a:t>Oefeningen</a:t>
            </a:r>
            <a:r>
              <a:rPr lang="en-US" dirty="0"/>
              <a:t> </a:t>
            </a:r>
          </a:p>
        </p:txBody>
      </p:sp>
      <p:sp>
        <p:nvSpPr>
          <p:cNvPr id="4" name="Date Placeholder 3">
            <a:extLst>
              <a:ext uri="{FF2B5EF4-FFF2-40B4-BE49-F238E27FC236}">
                <a16:creationId xmlns:a16="http://schemas.microsoft.com/office/drawing/2014/main" id="{7B2C962C-24D0-6C71-5A62-BA3DC1C0B0D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3705DD9-5956-8815-65D0-ECA451118F4A}"/>
              </a:ext>
            </a:extLst>
          </p:cNvPr>
          <p:cNvSpPr>
            <a:spLocks noGrp="1"/>
          </p:cNvSpPr>
          <p:nvPr>
            <p:ph type="sldNum" sz="quarter" idx="4"/>
          </p:nvPr>
        </p:nvSpPr>
        <p:spPr/>
        <p:txBody>
          <a:bodyPr/>
          <a:lstStyle/>
          <a:p>
            <a:fld id="{B7527A74-2D87-4307-9531-5A57D9647EEB}" type="slidenum">
              <a:rPr lang="nl-BE" smtClean="0"/>
              <a:pPr/>
              <a:t>37</a:t>
            </a:fld>
            <a:endParaRPr lang="nl-BE" dirty="0"/>
          </a:p>
        </p:txBody>
      </p:sp>
    </p:spTree>
    <p:extLst>
      <p:ext uri="{BB962C8B-B14F-4D97-AF65-F5344CB8AC3E}">
        <p14:creationId xmlns:p14="http://schemas.microsoft.com/office/powerpoint/2010/main" val="250739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C88AB0-3CBB-0D21-F752-D1CE82F23F1B}"/>
              </a:ext>
            </a:extLst>
          </p:cNvPr>
          <p:cNvSpPr>
            <a:spLocks noGrp="1"/>
          </p:cNvSpPr>
          <p:nvPr>
            <p:ph type="body" sz="quarter" idx="17"/>
          </p:nvPr>
        </p:nvSpPr>
        <p:spPr/>
        <p:txBody>
          <a:bodyPr/>
          <a:lstStyle/>
          <a:p>
            <a:pPr marL="742950" indent="-742950">
              <a:buFont typeface="+mj-lt"/>
              <a:buAutoNum type="arabicPeriod" startAt="4"/>
            </a:pPr>
            <a:r>
              <a:rPr lang="en-US" dirty="0" err="1"/>
              <a:t>Bepaal</a:t>
            </a:r>
            <a:r>
              <a:rPr lang="en-US" dirty="0"/>
              <a:t> de </a:t>
            </a:r>
            <a:r>
              <a:rPr lang="en-US" dirty="0" err="1"/>
              <a:t>vervangweerstand</a:t>
            </a:r>
            <a:r>
              <a:rPr lang="en-US" dirty="0"/>
              <a:t>:</a:t>
            </a:r>
          </a:p>
          <a:p>
            <a:pPr lvl="1"/>
            <a:r>
              <a:rPr lang="en-US" dirty="0"/>
              <a:t>a) </a:t>
            </a:r>
          </a:p>
          <a:p>
            <a:pPr lvl="1"/>
            <a:endParaRPr lang="en-US" dirty="0"/>
          </a:p>
          <a:p>
            <a:pPr lvl="1"/>
            <a:endParaRPr lang="en-US" dirty="0"/>
          </a:p>
          <a:p>
            <a:pPr lvl="1"/>
            <a:endParaRPr lang="en-US" dirty="0"/>
          </a:p>
          <a:p>
            <a:pPr lvl="1"/>
            <a:endParaRPr lang="en-US" dirty="0"/>
          </a:p>
          <a:p>
            <a:pPr lvl="1"/>
            <a:endParaRPr lang="en-US" dirty="0"/>
          </a:p>
          <a:p>
            <a:pPr lvl="1"/>
            <a:r>
              <a:rPr lang="en-US" dirty="0"/>
              <a:t>b) </a:t>
            </a:r>
          </a:p>
          <a:p>
            <a:endParaRPr lang="en-US" dirty="0"/>
          </a:p>
        </p:txBody>
      </p:sp>
      <p:sp>
        <p:nvSpPr>
          <p:cNvPr id="3" name="Title 2">
            <a:extLst>
              <a:ext uri="{FF2B5EF4-FFF2-40B4-BE49-F238E27FC236}">
                <a16:creationId xmlns:a16="http://schemas.microsoft.com/office/drawing/2014/main" id="{1735B6CA-6FCB-2FDC-D4CB-EC78C82FC8C7}"/>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E84D7A95-E931-65D9-E1C1-F4EE96695AA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478B75D0-8069-2346-B706-ED6E04195A95}"/>
              </a:ext>
            </a:extLst>
          </p:cNvPr>
          <p:cNvSpPr>
            <a:spLocks noGrp="1"/>
          </p:cNvSpPr>
          <p:nvPr>
            <p:ph type="sldNum" sz="quarter" idx="4"/>
          </p:nvPr>
        </p:nvSpPr>
        <p:spPr/>
        <p:txBody>
          <a:bodyPr/>
          <a:lstStyle/>
          <a:p>
            <a:fld id="{B7527A74-2D87-4307-9531-5A57D9647EEB}" type="slidenum">
              <a:rPr lang="nl-BE" smtClean="0"/>
              <a:pPr/>
              <a:t>38</a:t>
            </a:fld>
            <a:endParaRPr lang="nl-BE" dirty="0"/>
          </a:p>
        </p:txBody>
      </p:sp>
      <p:pic>
        <p:nvPicPr>
          <p:cNvPr id="8" name="Picture 7">
            <a:extLst>
              <a:ext uri="{FF2B5EF4-FFF2-40B4-BE49-F238E27FC236}">
                <a16:creationId xmlns:a16="http://schemas.microsoft.com/office/drawing/2014/main" id="{4BDFECC0-6F8F-909B-5781-C2F276CF4F02}"/>
              </a:ext>
            </a:extLst>
          </p:cNvPr>
          <p:cNvPicPr>
            <a:picLocks noChangeAspect="1"/>
          </p:cNvPicPr>
          <p:nvPr/>
        </p:nvPicPr>
        <p:blipFill>
          <a:blip r:embed="rId2"/>
          <a:stretch>
            <a:fillRect/>
          </a:stretch>
        </p:blipFill>
        <p:spPr>
          <a:xfrm>
            <a:off x="4247782" y="3260644"/>
            <a:ext cx="9792436" cy="2256693"/>
          </a:xfrm>
          <a:prstGeom prst="rect">
            <a:avLst/>
          </a:prstGeom>
        </p:spPr>
      </p:pic>
      <p:pic>
        <p:nvPicPr>
          <p:cNvPr id="10" name="Picture 9">
            <a:extLst>
              <a:ext uri="{FF2B5EF4-FFF2-40B4-BE49-F238E27FC236}">
                <a16:creationId xmlns:a16="http://schemas.microsoft.com/office/drawing/2014/main" id="{EEEDFEB2-3A87-A771-6666-0D291AD3FF85}"/>
              </a:ext>
            </a:extLst>
          </p:cNvPr>
          <p:cNvPicPr>
            <a:picLocks noChangeAspect="1"/>
          </p:cNvPicPr>
          <p:nvPr/>
        </p:nvPicPr>
        <p:blipFill>
          <a:blip r:embed="rId3"/>
          <a:stretch>
            <a:fillRect/>
          </a:stretch>
        </p:blipFill>
        <p:spPr>
          <a:xfrm>
            <a:off x="3797308" y="6352500"/>
            <a:ext cx="10242910" cy="2738746"/>
          </a:xfrm>
          <a:prstGeom prst="rect">
            <a:avLst/>
          </a:prstGeom>
        </p:spPr>
      </p:pic>
    </p:spTree>
    <p:extLst>
      <p:ext uri="{BB962C8B-B14F-4D97-AF65-F5344CB8AC3E}">
        <p14:creationId xmlns:p14="http://schemas.microsoft.com/office/powerpoint/2010/main" val="847532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0BB852-73D2-A63E-C8F6-937027DF690F}"/>
              </a:ext>
            </a:extLst>
          </p:cNvPr>
          <p:cNvSpPr>
            <a:spLocks noGrp="1"/>
          </p:cNvSpPr>
          <p:nvPr>
            <p:ph type="body" sz="quarter" idx="17"/>
          </p:nvPr>
        </p:nvSpPr>
        <p:spPr>
          <a:xfrm>
            <a:off x="1050131" y="2354401"/>
            <a:ext cx="16575629" cy="6314814"/>
          </a:xfrm>
        </p:spPr>
        <p:txBody>
          <a:bodyPr/>
          <a:lstStyle/>
          <a:p>
            <a:pPr marL="514350" indent="-514350">
              <a:buFont typeface="+mj-lt"/>
              <a:buAutoNum type="arabicPeriod" startAt="5"/>
            </a:pPr>
            <a:r>
              <a:rPr lang="en-US" sz="3200" dirty="0" err="1"/>
              <a:t>Bepaal</a:t>
            </a:r>
            <a:r>
              <a:rPr lang="en-US" sz="3200" dirty="0"/>
              <a:t> spanning </a:t>
            </a:r>
            <a:r>
              <a:rPr lang="en-US" sz="3200" dirty="0" err="1"/>
              <a:t>tussen</a:t>
            </a:r>
            <a:r>
              <a:rPr lang="en-US" sz="3200" dirty="0"/>
              <a:t> a </a:t>
            </a:r>
            <a:r>
              <a:rPr lang="en-US" sz="3200" dirty="0" err="1"/>
              <a:t>en</a:t>
            </a:r>
            <a:r>
              <a:rPr lang="en-US" sz="3200" dirty="0"/>
              <a:t> b</a:t>
            </a:r>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endParaRPr lang="en-US" sz="3200" dirty="0"/>
          </a:p>
          <a:p>
            <a:pPr marL="514350" indent="-514350">
              <a:buFont typeface="+mj-lt"/>
              <a:buAutoNum type="arabicPeriod" startAt="5"/>
            </a:pPr>
            <a:r>
              <a:rPr lang="nl-BE" sz="3200" dirty="0"/>
              <a:t>Hoeveel </a:t>
            </a:r>
            <a:r>
              <a:rPr lang="nl-BE" sz="3200" dirty="0" err="1"/>
              <a:t>leds</a:t>
            </a:r>
            <a:r>
              <a:rPr lang="nl-BE" sz="3200" dirty="0"/>
              <a:t> (0.7V, 20mA) mag ik maximaal in serie schakelen met een voeding van 12V DC? Welke voorschakelweerstand heb ik in dit geval nodig?</a:t>
            </a:r>
          </a:p>
          <a:p>
            <a:endParaRPr lang="en-US" sz="3200" dirty="0"/>
          </a:p>
          <a:p>
            <a:endParaRPr lang="en-US" sz="3200" dirty="0"/>
          </a:p>
        </p:txBody>
      </p:sp>
      <p:sp>
        <p:nvSpPr>
          <p:cNvPr id="3" name="Title 2">
            <a:extLst>
              <a:ext uri="{FF2B5EF4-FFF2-40B4-BE49-F238E27FC236}">
                <a16:creationId xmlns:a16="http://schemas.microsoft.com/office/drawing/2014/main" id="{19CE9869-909A-310D-E366-6C311B7F9E76}"/>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9A42C313-E005-13FE-5D82-AE5E8FFD7821}"/>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3F8E6F98-9CA8-8643-8F58-D310BCCD173C}"/>
              </a:ext>
            </a:extLst>
          </p:cNvPr>
          <p:cNvSpPr>
            <a:spLocks noGrp="1"/>
          </p:cNvSpPr>
          <p:nvPr>
            <p:ph type="sldNum" sz="quarter" idx="4"/>
          </p:nvPr>
        </p:nvSpPr>
        <p:spPr/>
        <p:txBody>
          <a:bodyPr/>
          <a:lstStyle/>
          <a:p>
            <a:fld id="{B7527A74-2D87-4307-9531-5A57D9647EEB}" type="slidenum">
              <a:rPr lang="nl-BE" smtClean="0"/>
              <a:pPr/>
              <a:t>39</a:t>
            </a:fld>
            <a:endParaRPr lang="nl-BE" dirty="0"/>
          </a:p>
        </p:txBody>
      </p:sp>
      <p:pic>
        <p:nvPicPr>
          <p:cNvPr id="7" name="Picture 6">
            <a:extLst>
              <a:ext uri="{FF2B5EF4-FFF2-40B4-BE49-F238E27FC236}">
                <a16:creationId xmlns:a16="http://schemas.microsoft.com/office/drawing/2014/main" id="{2C4A228A-7C9E-80F3-5A85-08C1BBCAE6B7}"/>
              </a:ext>
            </a:extLst>
          </p:cNvPr>
          <p:cNvPicPr>
            <a:picLocks noChangeAspect="1"/>
          </p:cNvPicPr>
          <p:nvPr/>
        </p:nvPicPr>
        <p:blipFill>
          <a:blip r:embed="rId2"/>
          <a:stretch>
            <a:fillRect/>
          </a:stretch>
        </p:blipFill>
        <p:spPr>
          <a:xfrm>
            <a:off x="7429865" y="2003941"/>
            <a:ext cx="5020042" cy="4334486"/>
          </a:xfrm>
          <a:prstGeom prst="rect">
            <a:avLst/>
          </a:prstGeom>
        </p:spPr>
      </p:pic>
    </p:spTree>
    <p:extLst>
      <p:ext uri="{BB962C8B-B14F-4D97-AF65-F5344CB8AC3E}">
        <p14:creationId xmlns:p14="http://schemas.microsoft.com/office/powerpoint/2010/main" val="2329266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D7B6A-8E30-966B-F87E-B81843F24C73}"/>
              </a:ext>
            </a:extLst>
          </p:cNvPr>
          <p:cNvSpPr>
            <a:spLocks noGrp="1"/>
          </p:cNvSpPr>
          <p:nvPr>
            <p:ph type="body" sz="quarter" idx="17"/>
          </p:nvPr>
        </p:nvSpPr>
        <p:spPr/>
        <p:txBody>
          <a:bodyPr/>
          <a:lstStyle/>
          <a:p>
            <a:r>
              <a:rPr lang="en-US" sz="3200" dirty="0" err="1"/>
              <a:t>Mogelijkheid</a:t>
            </a:r>
            <a:r>
              <a:rPr lang="en-US" sz="3200" dirty="0"/>
              <a:t> om </a:t>
            </a:r>
            <a:r>
              <a:rPr lang="en-US" sz="3200" dirty="0" err="1"/>
              <a:t>arbeid</a:t>
            </a:r>
            <a:r>
              <a:rPr lang="en-US" sz="3200" dirty="0"/>
              <a:t> </a:t>
            </a:r>
            <a:r>
              <a:rPr lang="en-US" sz="3200" dirty="0" err="1"/>
              <a:t>te</a:t>
            </a:r>
            <a:r>
              <a:rPr lang="en-US" sz="3200" dirty="0"/>
              <a:t> </a:t>
            </a:r>
            <a:r>
              <a:rPr lang="en-US" sz="3200" dirty="0" err="1"/>
              <a:t>verrichten</a:t>
            </a:r>
            <a:r>
              <a:rPr lang="en-US" sz="3200" dirty="0"/>
              <a:t> of </a:t>
            </a:r>
            <a:r>
              <a:rPr lang="en-US" sz="3200" dirty="0" err="1"/>
              <a:t>warmte</a:t>
            </a:r>
            <a:r>
              <a:rPr lang="en-US" sz="3200" dirty="0"/>
              <a:t> </a:t>
            </a:r>
            <a:r>
              <a:rPr lang="en-US" sz="3200" dirty="0" err="1"/>
              <a:t>te</a:t>
            </a:r>
            <a:r>
              <a:rPr lang="en-US" sz="3200" dirty="0"/>
              <a:t> </a:t>
            </a:r>
            <a:r>
              <a:rPr lang="en-US" sz="3200" dirty="0" err="1"/>
              <a:t>genereren</a:t>
            </a:r>
            <a:r>
              <a:rPr lang="en-US" sz="3200" dirty="0"/>
              <a:t> </a:t>
            </a:r>
            <a:r>
              <a:rPr lang="en-US" sz="3200" dirty="0" err="1"/>
              <a:t>bv</a:t>
            </a:r>
            <a:r>
              <a:rPr lang="en-US" sz="3200" dirty="0"/>
              <a:t>:</a:t>
            </a:r>
          </a:p>
          <a:p>
            <a:pPr marL="1143000" lvl="1" indent="-457200">
              <a:buFont typeface="Arial" panose="020B0604020202020204" pitchFamily="34" charset="0"/>
              <a:buChar char="•"/>
            </a:pPr>
            <a:r>
              <a:rPr lang="en-US" sz="2800" dirty="0" err="1"/>
              <a:t>Kinetische</a:t>
            </a:r>
            <a:r>
              <a:rPr lang="en-US" sz="2800" dirty="0"/>
              <a:t> </a:t>
            </a:r>
            <a:r>
              <a:rPr lang="en-US" sz="2800" dirty="0" err="1"/>
              <a:t>energie</a:t>
            </a:r>
            <a:r>
              <a:rPr lang="en-US" sz="2800" dirty="0"/>
              <a:t> (</a:t>
            </a:r>
            <a:r>
              <a:rPr lang="en-US" sz="2800" dirty="0" err="1"/>
              <a:t>bewegingsenergie</a:t>
            </a:r>
            <a:r>
              <a:rPr lang="en-US" sz="2800" dirty="0"/>
              <a:t> </a:t>
            </a:r>
            <a:r>
              <a:rPr lang="en-US" sz="2800" dirty="0" err="1"/>
              <a:t>bv</a:t>
            </a:r>
            <a:r>
              <a:rPr lang="en-US" sz="2800" dirty="0"/>
              <a:t> auto die </a:t>
            </a:r>
            <a:r>
              <a:rPr lang="en-US" sz="2800" dirty="0" err="1"/>
              <a:t>rijdt</a:t>
            </a:r>
            <a:r>
              <a:rPr lang="en-US" sz="2800" dirty="0"/>
              <a:t>)</a:t>
            </a:r>
          </a:p>
          <a:p>
            <a:pPr marL="1143000" lvl="1" indent="-457200">
              <a:buFont typeface="Arial" panose="020B0604020202020204" pitchFamily="34" charset="0"/>
              <a:buChar char="•"/>
            </a:pPr>
            <a:r>
              <a:rPr lang="en-US" sz="2800" dirty="0" err="1"/>
              <a:t>Potentiële</a:t>
            </a:r>
            <a:r>
              <a:rPr lang="en-US" sz="2800" dirty="0"/>
              <a:t> </a:t>
            </a:r>
            <a:r>
              <a:rPr lang="en-US" sz="2800" dirty="0" err="1"/>
              <a:t>energie</a:t>
            </a:r>
            <a:r>
              <a:rPr lang="en-US" sz="2800" dirty="0"/>
              <a:t> (</a:t>
            </a:r>
            <a:r>
              <a:rPr lang="en-US" sz="2800" dirty="0" err="1"/>
              <a:t>opgeslagen</a:t>
            </a:r>
            <a:r>
              <a:rPr lang="en-US" sz="2800" dirty="0"/>
              <a:t> </a:t>
            </a:r>
            <a:r>
              <a:rPr lang="en-US" sz="2800" dirty="0" err="1"/>
              <a:t>energie</a:t>
            </a:r>
            <a:r>
              <a:rPr lang="en-US" sz="2800" dirty="0"/>
              <a:t> </a:t>
            </a:r>
            <a:r>
              <a:rPr lang="en-US" sz="2800" dirty="0" err="1"/>
              <a:t>bv</a:t>
            </a:r>
            <a:r>
              <a:rPr lang="en-US" sz="2800" dirty="0"/>
              <a:t> </a:t>
            </a:r>
            <a:r>
              <a:rPr lang="en-US" sz="2800" dirty="0" err="1"/>
              <a:t>een</a:t>
            </a:r>
            <a:r>
              <a:rPr lang="en-US" sz="2800" dirty="0"/>
              <a:t> </a:t>
            </a:r>
            <a:r>
              <a:rPr lang="en-US" sz="2800" dirty="0" err="1"/>
              <a:t>opgetilde</a:t>
            </a:r>
            <a:r>
              <a:rPr lang="en-US" sz="2800" dirty="0"/>
              <a:t> </a:t>
            </a:r>
            <a:r>
              <a:rPr lang="en-US" sz="2800" dirty="0" err="1"/>
              <a:t>bal</a:t>
            </a:r>
            <a:r>
              <a:rPr lang="en-US" sz="2800" dirty="0"/>
              <a:t> of </a:t>
            </a:r>
            <a:r>
              <a:rPr lang="en-US" sz="2800" dirty="0" err="1"/>
              <a:t>opgespannen</a:t>
            </a:r>
            <a:r>
              <a:rPr lang="en-US" sz="2800" dirty="0"/>
              <a:t> veer)</a:t>
            </a:r>
          </a:p>
          <a:p>
            <a:pPr marL="1143000" lvl="1" indent="-457200">
              <a:buFont typeface="Arial" panose="020B0604020202020204" pitchFamily="34" charset="0"/>
              <a:buChar char="•"/>
            </a:pPr>
            <a:r>
              <a:rPr lang="en-US" sz="2800" dirty="0" err="1"/>
              <a:t>Thermische</a:t>
            </a:r>
            <a:r>
              <a:rPr lang="en-US" sz="2800" dirty="0"/>
              <a:t> </a:t>
            </a:r>
            <a:r>
              <a:rPr lang="en-US" sz="2800" dirty="0" err="1"/>
              <a:t>energie</a:t>
            </a:r>
            <a:r>
              <a:rPr lang="en-US" sz="2800" dirty="0"/>
              <a:t> (</a:t>
            </a:r>
            <a:r>
              <a:rPr lang="en-US" sz="2800" dirty="0" err="1"/>
              <a:t>zoals</a:t>
            </a:r>
            <a:r>
              <a:rPr lang="en-US" sz="2800" dirty="0"/>
              <a:t> </a:t>
            </a:r>
            <a:r>
              <a:rPr lang="en-US" sz="2800" dirty="0" err="1"/>
              <a:t>warmte</a:t>
            </a:r>
            <a:r>
              <a:rPr lang="en-US" sz="2800" dirty="0"/>
              <a:t>)</a:t>
            </a:r>
          </a:p>
          <a:p>
            <a:pPr marL="1143000" lvl="1" indent="-457200">
              <a:buFont typeface="Arial" panose="020B0604020202020204" pitchFamily="34" charset="0"/>
              <a:buChar char="•"/>
            </a:pPr>
            <a:r>
              <a:rPr lang="en-US" sz="2800" dirty="0" err="1"/>
              <a:t>Stralingsenergie</a:t>
            </a:r>
            <a:r>
              <a:rPr lang="en-US" sz="2800" dirty="0"/>
              <a:t> (</a:t>
            </a:r>
            <a:r>
              <a:rPr lang="en-US" sz="2800" dirty="0" err="1"/>
              <a:t>zonlicht</a:t>
            </a:r>
            <a:r>
              <a:rPr lang="en-US" sz="2800" dirty="0"/>
              <a:t>, </a:t>
            </a:r>
            <a:r>
              <a:rPr lang="en-US" sz="2800" dirty="0" err="1"/>
              <a:t>microgolf</a:t>
            </a:r>
            <a:r>
              <a:rPr lang="en-US" sz="2800" dirty="0"/>
              <a:t>)</a:t>
            </a:r>
          </a:p>
          <a:p>
            <a:pPr marL="1143000" lvl="1" indent="-457200">
              <a:buFont typeface="Arial" panose="020B0604020202020204" pitchFamily="34" charset="0"/>
              <a:buChar char="•"/>
            </a:pPr>
            <a:r>
              <a:rPr lang="en-US" sz="2800" dirty="0" err="1"/>
              <a:t>Nucleaire</a:t>
            </a:r>
            <a:r>
              <a:rPr lang="en-US" sz="2800" dirty="0"/>
              <a:t> </a:t>
            </a:r>
            <a:r>
              <a:rPr lang="en-US" sz="2800" dirty="0" err="1"/>
              <a:t>energie</a:t>
            </a:r>
            <a:r>
              <a:rPr lang="en-US" sz="2800" dirty="0"/>
              <a:t> (</a:t>
            </a:r>
            <a:r>
              <a:rPr lang="en-US" sz="2800" dirty="0" err="1"/>
              <a:t>kernenergie</a:t>
            </a:r>
            <a:r>
              <a:rPr lang="en-US" sz="2800" dirty="0"/>
              <a:t>)</a:t>
            </a:r>
          </a:p>
          <a:p>
            <a:pPr marL="1143000" lvl="1" indent="-457200">
              <a:buFont typeface="Arial" panose="020B0604020202020204" pitchFamily="34" charset="0"/>
              <a:buChar char="•"/>
            </a:pPr>
            <a:r>
              <a:rPr lang="en-US" sz="2800" dirty="0" err="1"/>
              <a:t>Chemische</a:t>
            </a:r>
            <a:r>
              <a:rPr lang="en-US" sz="2800" dirty="0"/>
              <a:t> </a:t>
            </a:r>
            <a:r>
              <a:rPr lang="en-US" sz="2800" dirty="0" err="1"/>
              <a:t>energie</a:t>
            </a:r>
            <a:r>
              <a:rPr lang="en-US" sz="2800" dirty="0"/>
              <a:t> (</a:t>
            </a:r>
            <a:r>
              <a:rPr lang="en-US" sz="2800" dirty="0" err="1"/>
              <a:t>opgeslaan</a:t>
            </a:r>
            <a:r>
              <a:rPr lang="en-US" sz="2800" dirty="0"/>
              <a:t> in </a:t>
            </a:r>
            <a:r>
              <a:rPr lang="en-US" sz="2800" dirty="0" err="1"/>
              <a:t>atomen</a:t>
            </a:r>
            <a:r>
              <a:rPr lang="en-US" sz="2800" dirty="0"/>
              <a:t>, </a:t>
            </a:r>
            <a:r>
              <a:rPr lang="en-US" sz="2800" dirty="0" err="1"/>
              <a:t>bv</a:t>
            </a:r>
            <a:r>
              <a:rPr lang="en-US" sz="2800" dirty="0"/>
              <a:t> </a:t>
            </a:r>
            <a:r>
              <a:rPr lang="en-US" sz="2800" dirty="0" err="1"/>
              <a:t>fossiele</a:t>
            </a:r>
            <a:r>
              <a:rPr lang="en-US" sz="2800" dirty="0"/>
              <a:t> </a:t>
            </a:r>
            <a:r>
              <a:rPr lang="en-US" sz="2800" dirty="0" err="1"/>
              <a:t>brandstoffen</a:t>
            </a:r>
            <a:r>
              <a:rPr lang="en-US" sz="2800" dirty="0"/>
              <a:t>, </a:t>
            </a:r>
            <a:r>
              <a:rPr lang="en-US" sz="2800" dirty="0" err="1"/>
              <a:t>batterijen</a:t>
            </a:r>
            <a:r>
              <a:rPr lang="en-US" sz="2800" dirty="0"/>
              <a:t>)</a:t>
            </a:r>
          </a:p>
          <a:p>
            <a:pPr marL="1143000" lvl="1" indent="-457200">
              <a:buFont typeface="Arial" panose="020B0604020202020204" pitchFamily="34" charset="0"/>
              <a:buChar char="•"/>
            </a:pPr>
            <a:r>
              <a:rPr lang="en-US" sz="2800" b="1" dirty="0" err="1"/>
              <a:t>Elektrische</a:t>
            </a:r>
            <a:r>
              <a:rPr lang="en-US" sz="2800" b="1" dirty="0"/>
              <a:t> </a:t>
            </a:r>
            <a:r>
              <a:rPr lang="en-US" sz="2800" b="1" dirty="0" err="1"/>
              <a:t>energie</a:t>
            </a:r>
            <a:r>
              <a:rPr lang="en-US" sz="2800" b="1" dirty="0"/>
              <a:t> </a:t>
            </a:r>
            <a:r>
              <a:rPr lang="en-US" sz="2800" dirty="0"/>
              <a:t>(</a:t>
            </a:r>
            <a:r>
              <a:rPr lang="en-US" sz="2800" dirty="0" err="1"/>
              <a:t>energie</a:t>
            </a:r>
            <a:r>
              <a:rPr lang="en-US" sz="2800" dirty="0"/>
              <a:t> van </a:t>
            </a:r>
            <a:r>
              <a:rPr lang="en-US" sz="2800" dirty="0" err="1"/>
              <a:t>bewegende</a:t>
            </a:r>
            <a:r>
              <a:rPr lang="en-US" sz="2800" dirty="0"/>
              <a:t> </a:t>
            </a:r>
            <a:r>
              <a:rPr lang="en-US" sz="2800" dirty="0" err="1"/>
              <a:t>ladingen</a:t>
            </a:r>
            <a:r>
              <a:rPr lang="en-US" sz="2800" dirty="0"/>
              <a:t> om </a:t>
            </a:r>
            <a:r>
              <a:rPr lang="en-US" sz="2800" dirty="0" err="1"/>
              <a:t>elektronische</a:t>
            </a:r>
            <a:r>
              <a:rPr lang="en-US" sz="2800" dirty="0"/>
              <a:t> </a:t>
            </a:r>
            <a:r>
              <a:rPr lang="en-US" sz="2800" dirty="0" err="1"/>
              <a:t>apparaten</a:t>
            </a:r>
            <a:r>
              <a:rPr lang="en-US" sz="2800" dirty="0"/>
              <a:t> </a:t>
            </a:r>
            <a:r>
              <a:rPr lang="en-US" sz="2800" dirty="0" err="1"/>
              <a:t>aan</a:t>
            </a:r>
            <a:r>
              <a:rPr lang="en-US" sz="2800" dirty="0"/>
              <a:t> </a:t>
            </a:r>
            <a:r>
              <a:rPr lang="en-US" sz="2800" dirty="0" err="1"/>
              <a:t>te</a:t>
            </a:r>
            <a:r>
              <a:rPr lang="en-US" sz="2800" dirty="0"/>
              <a:t> </a:t>
            </a:r>
            <a:r>
              <a:rPr lang="en-US" sz="2800" dirty="0" err="1"/>
              <a:t>drijven</a:t>
            </a:r>
            <a:r>
              <a:rPr lang="en-US" sz="2800" dirty="0"/>
              <a:t>)</a:t>
            </a:r>
          </a:p>
          <a:p>
            <a:endParaRPr lang="en-US" sz="2800" b="1" dirty="0"/>
          </a:p>
          <a:p>
            <a:r>
              <a:rPr lang="en-US" sz="2800" dirty="0" err="1"/>
              <a:t>Energie</a:t>
            </a:r>
            <a:r>
              <a:rPr lang="en-US" sz="2800" dirty="0"/>
              <a:t> </a:t>
            </a:r>
            <a:r>
              <a:rPr lang="en-US" sz="2800" dirty="0" err="1"/>
              <a:t>kan</a:t>
            </a:r>
            <a:r>
              <a:rPr lang="en-US" sz="2800" dirty="0"/>
              <a:t> </a:t>
            </a:r>
            <a:r>
              <a:rPr lang="en-US" sz="2800" b="1" dirty="0" err="1"/>
              <a:t>niet</a:t>
            </a:r>
            <a:r>
              <a:rPr lang="en-US" sz="2800" dirty="0"/>
              <a:t> </a:t>
            </a:r>
            <a:r>
              <a:rPr lang="en-US" sz="2800" dirty="0" err="1"/>
              <a:t>gecreëerd</a:t>
            </a:r>
            <a:r>
              <a:rPr lang="en-US" sz="2800" dirty="0"/>
              <a:t> of </a:t>
            </a:r>
            <a:r>
              <a:rPr lang="en-US" sz="2800" dirty="0" err="1"/>
              <a:t>vernietigd</a:t>
            </a:r>
            <a:r>
              <a:rPr lang="en-US" sz="2800" dirty="0"/>
              <a:t> </a:t>
            </a:r>
            <a:r>
              <a:rPr lang="en-US" sz="2800" dirty="0" err="1"/>
              <a:t>worden</a:t>
            </a:r>
            <a:r>
              <a:rPr lang="en-US" sz="2800" dirty="0"/>
              <a:t>, </a:t>
            </a:r>
            <a:r>
              <a:rPr lang="en-US" sz="2800" dirty="0" err="1"/>
              <a:t>alleen</a:t>
            </a:r>
            <a:r>
              <a:rPr lang="en-US" sz="2800" dirty="0"/>
              <a:t> </a:t>
            </a:r>
            <a:r>
              <a:rPr lang="en-US" sz="2800" dirty="0" err="1"/>
              <a:t>omgezet</a:t>
            </a:r>
            <a:r>
              <a:rPr lang="en-US" sz="2800" dirty="0"/>
              <a:t> van de </a:t>
            </a:r>
            <a:r>
              <a:rPr lang="en-US" sz="2800" dirty="0" err="1"/>
              <a:t>ene</a:t>
            </a:r>
            <a:r>
              <a:rPr lang="en-US" sz="2800" dirty="0"/>
              <a:t> </a:t>
            </a:r>
            <a:r>
              <a:rPr lang="en-US" sz="2800" dirty="0" err="1"/>
              <a:t>vorm</a:t>
            </a:r>
            <a:r>
              <a:rPr lang="en-US" sz="2800" dirty="0"/>
              <a:t> </a:t>
            </a:r>
            <a:r>
              <a:rPr lang="en-US" sz="2800" dirty="0" err="1"/>
              <a:t>naar</a:t>
            </a:r>
            <a:r>
              <a:rPr lang="en-US" sz="2800" dirty="0"/>
              <a:t> de </a:t>
            </a:r>
            <a:r>
              <a:rPr lang="en-US" sz="2800" dirty="0" err="1"/>
              <a:t>andere</a:t>
            </a:r>
            <a:r>
              <a:rPr lang="en-US" sz="2800" dirty="0"/>
              <a:t> </a:t>
            </a:r>
            <a:r>
              <a:rPr lang="en-US" sz="2800" dirty="0" err="1"/>
              <a:t>vorm</a:t>
            </a:r>
            <a:endParaRPr lang="en-US" sz="2800" dirty="0"/>
          </a:p>
          <a:p>
            <a:r>
              <a:rPr lang="en-US" sz="2800" dirty="0"/>
              <a:t>(Wet van </a:t>
            </a:r>
            <a:r>
              <a:rPr lang="en-US" sz="2800" dirty="0" err="1"/>
              <a:t>behoud</a:t>
            </a:r>
            <a:r>
              <a:rPr lang="en-US" sz="2800" dirty="0"/>
              <a:t> van </a:t>
            </a:r>
            <a:r>
              <a:rPr lang="en-US" sz="2800" dirty="0" err="1"/>
              <a:t>energie</a:t>
            </a:r>
            <a:r>
              <a:rPr lang="en-US" sz="2800" dirty="0"/>
              <a:t>)</a:t>
            </a:r>
          </a:p>
        </p:txBody>
      </p:sp>
      <p:sp>
        <p:nvSpPr>
          <p:cNvPr id="3" name="Title 2">
            <a:extLst>
              <a:ext uri="{FF2B5EF4-FFF2-40B4-BE49-F238E27FC236}">
                <a16:creationId xmlns:a16="http://schemas.microsoft.com/office/drawing/2014/main" id="{00477778-71AB-A605-BE56-9E559C180777}"/>
              </a:ext>
            </a:extLst>
          </p:cNvPr>
          <p:cNvSpPr>
            <a:spLocks noGrp="1"/>
          </p:cNvSpPr>
          <p:nvPr>
            <p:ph type="title"/>
          </p:nvPr>
        </p:nvSpPr>
        <p:spPr/>
        <p:txBody>
          <a:bodyPr/>
          <a:lstStyle/>
          <a:p>
            <a:r>
              <a:rPr lang="en-US" dirty="0"/>
              <a:t>Wat is </a:t>
            </a:r>
            <a:r>
              <a:rPr lang="en-US" dirty="0" err="1"/>
              <a:t>energie</a:t>
            </a:r>
            <a:r>
              <a:rPr lang="en-US" dirty="0"/>
              <a:t>?</a:t>
            </a:r>
          </a:p>
        </p:txBody>
      </p:sp>
      <p:sp>
        <p:nvSpPr>
          <p:cNvPr id="4" name="Date Placeholder 3">
            <a:extLst>
              <a:ext uri="{FF2B5EF4-FFF2-40B4-BE49-F238E27FC236}">
                <a16:creationId xmlns:a16="http://schemas.microsoft.com/office/drawing/2014/main" id="{65A22353-1EBC-C166-7522-BF27944D53D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B2EE15E-D826-3027-D1AA-AC54297F34E5}"/>
              </a:ext>
            </a:extLst>
          </p:cNvPr>
          <p:cNvSpPr>
            <a:spLocks noGrp="1"/>
          </p:cNvSpPr>
          <p:nvPr>
            <p:ph type="sldNum" sz="quarter" idx="4"/>
          </p:nvPr>
        </p:nvSpPr>
        <p:spPr/>
        <p:txBody>
          <a:bodyPr/>
          <a:lstStyle/>
          <a:p>
            <a:fld id="{B7527A74-2D87-4307-9531-5A57D9647EEB}" type="slidenum">
              <a:rPr lang="nl-BE" smtClean="0"/>
              <a:pPr/>
              <a:t>4</a:t>
            </a:fld>
            <a:endParaRPr lang="nl-BE" dirty="0"/>
          </a:p>
        </p:txBody>
      </p:sp>
    </p:spTree>
    <p:extLst>
      <p:ext uri="{BB962C8B-B14F-4D97-AF65-F5344CB8AC3E}">
        <p14:creationId xmlns:p14="http://schemas.microsoft.com/office/powerpoint/2010/main" val="4011321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a:xfrm>
            <a:off x="4199645" y="4008176"/>
            <a:ext cx="12376786" cy="1964494"/>
          </a:xfrm>
        </p:spPr>
        <p:txBody>
          <a:bodyPr/>
          <a:lstStyle/>
          <a:p>
            <a:r>
              <a:rPr lang="nl-BE" sz="5400" dirty="0"/>
              <a:t>Energie, verbruik en vermogen</a:t>
            </a:r>
          </a:p>
        </p:txBody>
      </p:sp>
    </p:spTree>
    <p:extLst>
      <p:ext uri="{BB962C8B-B14F-4D97-AF65-F5344CB8AC3E}">
        <p14:creationId xmlns:p14="http://schemas.microsoft.com/office/powerpoint/2010/main" val="3667095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15E17F-DDF4-DE2F-E328-16A1B710BA3A}"/>
              </a:ext>
            </a:extLst>
          </p:cNvPr>
          <p:cNvSpPr>
            <a:spLocks noGrp="1"/>
          </p:cNvSpPr>
          <p:nvPr>
            <p:ph type="body" sz="quarter" idx="17"/>
          </p:nvPr>
        </p:nvSpPr>
        <p:spPr/>
        <p:txBody>
          <a:bodyPr/>
          <a:lstStyle/>
          <a:p>
            <a:r>
              <a:rPr lang="en-US" sz="3200" dirty="0" err="1"/>
              <a:t>Elektrische</a:t>
            </a:r>
            <a:r>
              <a:rPr lang="en-US" sz="3200" dirty="0"/>
              <a:t> </a:t>
            </a:r>
            <a:r>
              <a:rPr lang="en-US" sz="3200" dirty="0" err="1"/>
              <a:t>energie</a:t>
            </a:r>
            <a:r>
              <a:rPr lang="en-US" sz="3200" dirty="0"/>
              <a:t> </a:t>
            </a:r>
            <a:r>
              <a:rPr lang="en-US" sz="3200" dirty="0" err="1"/>
              <a:t>kan</a:t>
            </a:r>
            <a:r>
              <a:rPr lang="en-US" sz="3200" dirty="0"/>
              <a:t> in </a:t>
            </a:r>
            <a:r>
              <a:rPr lang="en-US" sz="3200" dirty="0" err="1"/>
              <a:t>vele</a:t>
            </a:r>
            <a:r>
              <a:rPr lang="en-US" sz="3200" dirty="0"/>
              <a:t> </a:t>
            </a:r>
            <a:r>
              <a:rPr lang="en-US" sz="3200" dirty="0" err="1"/>
              <a:t>vormen</a:t>
            </a:r>
            <a:r>
              <a:rPr lang="en-US" sz="3200" dirty="0"/>
              <a:t> </a:t>
            </a:r>
            <a:r>
              <a:rPr lang="en-US" sz="3200" dirty="0" err="1"/>
              <a:t>worden</a:t>
            </a:r>
            <a:r>
              <a:rPr lang="en-US" sz="3200" dirty="0"/>
              <a:t> </a:t>
            </a:r>
            <a:r>
              <a:rPr lang="en-US" sz="3200" dirty="0" err="1"/>
              <a:t>omgezet</a:t>
            </a:r>
            <a:r>
              <a:rPr lang="en-US" sz="3200" dirty="0"/>
              <a:t> </a:t>
            </a:r>
            <a:r>
              <a:rPr lang="en-US" sz="3200" dirty="0" err="1"/>
              <a:t>bv</a:t>
            </a:r>
            <a:r>
              <a:rPr lang="en-US" sz="3200" dirty="0"/>
              <a:t>:</a:t>
            </a:r>
          </a:p>
          <a:p>
            <a:pPr marL="1143000" lvl="1" indent="-457200">
              <a:buFont typeface="Arial" panose="020B0604020202020204" pitchFamily="34" charset="0"/>
              <a:buChar char="•"/>
            </a:pPr>
            <a:r>
              <a:rPr lang="en-US" sz="2800" dirty="0" err="1"/>
              <a:t>Mechanisch</a:t>
            </a:r>
            <a:r>
              <a:rPr lang="en-US" sz="2800" dirty="0"/>
              <a:t> (motor)</a:t>
            </a:r>
          </a:p>
          <a:p>
            <a:pPr marL="1143000" lvl="1" indent="-457200">
              <a:buFont typeface="Arial" panose="020B0604020202020204" pitchFamily="34" charset="0"/>
              <a:buChar char="•"/>
            </a:pPr>
            <a:r>
              <a:rPr lang="en-US" sz="2800" dirty="0"/>
              <a:t>Licht</a:t>
            </a:r>
          </a:p>
          <a:p>
            <a:pPr marL="1143000" lvl="1" indent="-457200">
              <a:buFont typeface="Arial" panose="020B0604020202020204" pitchFamily="34" charset="0"/>
              <a:buChar char="•"/>
            </a:pPr>
            <a:r>
              <a:rPr lang="en-US" sz="2800" dirty="0" err="1"/>
              <a:t>Chemisch</a:t>
            </a:r>
            <a:r>
              <a:rPr lang="en-US" sz="2800" dirty="0"/>
              <a:t> (</a:t>
            </a:r>
            <a:r>
              <a:rPr lang="en-US" sz="2800" dirty="0" err="1"/>
              <a:t>elektrolyse</a:t>
            </a:r>
            <a:r>
              <a:rPr lang="en-US" sz="2800" dirty="0"/>
              <a:t>)</a:t>
            </a:r>
          </a:p>
          <a:p>
            <a:pPr marL="1143000" lvl="1" indent="-457200">
              <a:buFont typeface="Arial" panose="020B0604020202020204" pitchFamily="34" charset="0"/>
              <a:buChar char="•"/>
            </a:pPr>
            <a:r>
              <a:rPr lang="en-US" sz="2800" dirty="0" err="1"/>
              <a:t>Warmte</a:t>
            </a:r>
            <a:r>
              <a:rPr lang="en-US" sz="2800" dirty="0"/>
              <a:t> (</a:t>
            </a:r>
            <a:r>
              <a:rPr lang="en-US" sz="2800" dirty="0" err="1"/>
              <a:t>weerstand</a:t>
            </a:r>
            <a:r>
              <a:rPr lang="en-US" sz="2800" dirty="0"/>
              <a:t>)</a:t>
            </a:r>
          </a:p>
          <a:p>
            <a:endParaRPr lang="en-US" sz="3200" dirty="0"/>
          </a:p>
          <a:p>
            <a:r>
              <a:rPr lang="en-US" sz="3200" dirty="0" err="1"/>
              <a:t>Wanneer</a:t>
            </a:r>
            <a:r>
              <a:rPr lang="en-US" sz="3200" dirty="0"/>
              <a:t> er </a:t>
            </a:r>
            <a:r>
              <a:rPr lang="en-US" sz="3200" dirty="0" err="1"/>
              <a:t>stroom</a:t>
            </a:r>
            <a:r>
              <a:rPr lang="en-US" sz="3200" dirty="0"/>
              <a:t> </a:t>
            </a:r>
            <a:r>
              <a:rPr lang="en-US" sz="3200" dirty="0" err="1"/>
              <a:t>loopt</a:t>
            </a:r>
            <a:r>
              <a:rPr lang="en-US" sz="3200" dirty="0"/>
              <a:t> door </a:t>
            </a:r>
            <a:r>
              <a:rPr lang="en-US" sz="3200" dirty="0" err="1"/>
              <a:t>weerstand</a:t>
            </a:r>
            <a:r>
              <a:rPr lang="en-US" sz="3200" dirty="0"/>
              <a:t> </a:t>
            </a:r>
            <a:r>
              <a:rPr lang="en-US" sz="3200" dirty="0">
                <a:sym typeface="Wingdings" panose="05000000000000000000" pitchFamily="2" charset="2"/>
              </a:rPr>
              <a:t> </a:t>
            </a:r>
            <a:r>
              <a:rPr lang="en-US" sz="3200" dirty="0" err="1">
                <a:sym typeface="Wingdings" panose="05000000000000000000" pitchFamily="2" charset="2"/>
              </a:rPr>
              <a:t>warmte-ontwikkeling</a:t>
            </a:r>
            <a:r>
              <a:rPr lang="en-US" sz="3200" dirty="0">
                <a:sym typeface="Wingdings" panose="05000000000000000000" pitchFamily="2" charset="2"/>
              </a:rPr>
              <a:t> door </a:t>
            </a:r>
            <a:r>
              <a:rPr lang="en-US" sz="3200" dirty="0" err="1">
                <a:sym typeface="Wingdings" panose="05000000000000000000" pitchFamily="2" charset="2"/>
              </a:rPr>
              <a:t>botsing</a:t>
            </a:r>
            <a:r>
              <a:rPr lang="en-US" sz="3200" dirty="0">
                <a:sym typeface="Wingdings" panose="05000000000000000000" pitchFamily="2" charset="2"/>
              </a:rPr>
              <a:t> van </a:t>
            </a:r>
            <a:r>
              <a:rPr lang="en-US" sz="3200" dirty="0" err="1">
                <a:sym typeface="Wingdings" panose="05000000000000000000" pitchFamily="2" charset="2"/>
              </a:rPr>
              <a:t>elektronen</a:t>
            </a:r>
            <a:endParaRPr lang="en-US" sz="3200" dirty="0">
              <a:sym typeface="Wingdings" panose="05000000000000000000" pitchFamily="2" charset="2"/>
            </a:endParaRPr>
          </a:p>
          <a:p>
            <a:r>
              <a:rPr lang="en-US" sz="3200" dirty="0">
                <a:sym typeface="Wingdings" panose="05000000000000000000" pitchFamily="2" charset="2"/>
              </a:rPr>
              <a:t>De </a:t>
            </a:r>
            <a:r>
              <a:rPr lang="en-US" sz="3200" dirty="0" err="1">
                <a:sym typeface="Wingdings" panose="05000000000000000000" pitchFamily="2" charset="2"/>
              </a:rPr>
              <a:t>hoeveelheid</a:t>
            </a:r>
            <a:r>
              <a:rPr lang="en-US" sz="3200" dirty="0">
                <a:sym typeface="Wingdings" panose="05000000000000000000" pitchFamily="2" charset="2"/>
              </a:rPr>
              <a:t> </a:t>
            </a:r>
            <a:r>
              <a:rPr lang="en-US" sz="3200" dirty="0" err="1">
                <a:sym typeface="Wingdings" panose="05000000000000000000" pitchFamily="2" charset="2"/>
              </a:rPr>
              <a:t>elektrische</a:t>
            </a:r>
            <a:r>
              <a:rPr lang="en-US" sz="3200" dirty="0">
                <a:sym typeface="Wingdings" panose="05000000000000000000" pitchFamily="2" charset="2"/>
              </a:rPr>
              <a:t> </a:t>
            </a:r>
            <a:r>
              <a:rPr lang="en-US" sz="3200" dirty="0" err="1">
                <a:sym typeface="Wingdings" panose="05000000000000000000" pitchFamily="2" charset="2"/>
              </a:rPr>
              <a:t>energie</a:t>
            </a:r>
            <a:r>
              <a:rPr lang="en-US" sz="3200" dirty="0">
                <a:sym typeface="Wingdings" panose="05000000000000000000" pitchFamily="2" charset="2"/>
              </a:rPr>
              <a:t> die </a:t>
            </a:r>
            <a:r>
              <a:rPr lang="en-US" sz="3200" dirty="0" err="1">
                <a:sym typeface="Wingdings" panose="05000000000000000000" pitchFamily="2" charset="2"/>
              </a:rPr>
              <a:t>daarmee</a:t>
            </a:r>
            <a:r>
              <a:rPr lang="en-US" sz="3200" dirty="0">
                <a:sym typeface="Wingdings" panose="05000000000000000000" pitchFamily="2" charset="2"/>
              </a:rPr>
              <a:t> </a:t>
            </a:r>
            <a:r>
              <a:rPr lang="en-US" sz="3200" dirty="0" err="1">
                <a:sym typeface="Wingdings" panose="05000000000000000000" pitchFamily="2" charset="2"/>
              </a:rPr>
              <a:t>verbruikt</a:t>
            </a:r>
            <a:r>
              <a:rPr lang="en-US" sz="3200" dirty="0">
                <a:sym typeface="Wingdings" panose="05000000000000000000" pitchFamily="2" charset="2"/>
              </a:rPr>
              <a:t> </a:t>
            </a:r>
            <a:r>
              <a:rPr lang="en-US" sz="3200" dirty="0" err="1">
                <a:sym typeface="Wingdings" panose="05000000000000000000" pitchFamily="2" charset="2"/>
              </a:rPr>
              <a:t>wordt</a:t>
            </a:r>
            <a:r>
              <a:rPr lang="en-US" sz="3200" dirty="0">
                <a:sym typeface="Wingdings" panose="05000000000000000000" pitchFamily="2" charset="2"/>
              </a:rPr>
              <a:t> is </a:t>
            </a:r>
            <a:r>
              <a:rPr lang="en-US" sz="3200" dirty="0" err="1">
                <a:sym typeface="Wingdings" panose="05000000000000000000" pitchFamily="2" charset="2"/>
              </a:rPr>
              <a:t>evenredig</a:t>
            </a:r>
            <a:r>
              <a:rPr lang="en-US" sz="3200" dirty="0">
                <a:sym typeface="Wingdings" panose="05000000000000000000" pitchFamily="2" charset="2"/>
              </a:rPr>
              <a:t> met de </a:t>
            </a:r>
            <a:r>
              <a:rPr lang="en-US" sz="3200" dirty="0" err="1">
                <a:sym typeface="Wingdings" panose="05000000000000000000" pitchFamily="2" charset="2"/>
              </a:rPr>
              <a:t>stroom</a:t>
            </a:r>
            <a:r>
              <a:rPr lang="en-US" sz="3200" dirty="0">
                <a:sym typeface="Wingdings" panose="05000000000000000000" pitchFamily="2" charset="2"/>
              </a:rPr>
              <a:t>, de </a:t>
            </a:r>
            <a:r>
              <a:rPr lang="en-US" sz="3200" dirty="0" err="1">
                <a:sym typeface="Wingdings" panose="05000000000000000000" pitchFamily="2" charset="2"/>
              </a:rPr>
              <a:t>weerstand</a:t>
            </a:r>
            <a:r>
              <a:rPr lang="en-US" sz="3200" dirty="0">
                <a:sym typeface="Wingdings" panose="05000000000000000000" pitchFamily="2" charset="2"/>
              </a:rPr>
              <a:t> </a:t>
            </a:r>
            <a:r>
              <a:rPr lang="en-US" sz="3200" dirty="0" err="1">
                <a:sym typeface="Wingdings" panose="05000000000000000000" pitchFamily="2" charset="2"/>
              </a:rPr>
              <a:t>en</a:t>
            </a:r>
            <a:r>
              <a:rPr lang="en-US" sz="3200" dirty="0">
                <a:sym typeface="Wingdings" panose="05000000000000000000" pitchFamily="2" charset="2"/>
              </a:rPr>
              <a:t> de </a:t>
            </a:r>
            <a:r>
              <a:rPr lang="en-US" sz="3200" dirty="0" err="1">
                <a:sym typeface="Wingdings" panose="05000000000000000000" pitchFamily="2" charset="2"/>
              </a:rPr>
              <a:t>tijd</a:t>
            </a:r>
            <a:r>
              <a:rPr lang="en-US" sz="3200" dirty="0">
                <a:sym typeface="Wingdings" panose="05000000000000000000" pitchFamily="2" charset="2"/>
              </a:rPr>
              <a:t>.</a:t>
            </a:r>
          </a:p>
          <a:p>
            <a:endParaRPr lang="en-US" sz="3200" dirty="0"/>
          </a:p>
        </p:txBody>
      </p:sp>
      <p:sp>
        <p:nvSpPr>
          <p:cNvPr id="3" name="Title 2">
            <a:extLst>
              <a:ext uri="{FF2B5EF4-FFF2-40B4-BE49-F238E27FC236}">
                <a16:creationId xmlns:a16="http://schemas.microsoft.com/office/drawing/2014/main" id="{170B8848-F2B5-1859-0739-057A1EFA5F81}"/>
              </a:ext>
            </a:extLst>
          </p:cNvPr>
          <p:cNvSpPr>
            <a:spLocks noGrp="1"/>
          </p:cNvSpPr>
          <p:nvPr>
            <p:ph type="title"/>
          </p:nvPr>
        </p:nvSpPr>
        <p:spPr/>
        <p:txBody>
          <a:bodyPr/>
          <a:lstStyle/>
          <a:p>
            <a:r>
              <a:rPr lang="en-US" dirty="0"/>
              <a:t>Wat is </a:t>
            </a:r>
            <a:r>
              <a:rPr lang="en-US" dirty="0" err="1"/>
              <a:t>elektrische</a:t>
            </a:r>
            <a:r>
              <a:rPr lang="en-US" dirty="0"/>
              <a:t> </a:t>
            </a:r>
            <a:r>
              <a:rPr lang="en-US" dirty="0" err="1"/>
              <a:t>energie</a:t>
            </a:r>
            <a:r>
              <a:rPr lang="en-US" dirty="0"/>
              <a:t>?</a:t>
            </a:r>
          </a:p>
        </p:txBody>
      </p:sp>
      <p:sp>
        <p:nvSpPr>
          <p:cNvPr id="4" name="Date Placeholder 3">
            <a:extLst>
              <a:ext uri="{FF2B5EF4-FFF2-40B4-BE49-F238E27FC236}">
                <a16:creationId xmlns:a16="http://schemas.microsoft.com/office/drawing/2014/main" id="{212B249D-3780-1F71-DDAF-7E77013610B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FCF35D4-6AA8-FAF6-2675-D89C83369ACB}"/>
              </a:ext>
            </a:extLst>
          </p:cNvPr>
          <p:cNvSpPr>
            <a:spLocks noGrp="1"/>
          </p:cNvSpPr>
          <p:nvPr>
            <p:ph type="sldNum" sz="quarter" idx="4"/>
          </p:nvPr>
        </p:nvSpPr>
        <p:spPr/>
        <p:txBody>
          <a:bodyPr/>
          <a:lstStyle/>
          <a:p>
            <a:fld id="{B7527A74-2D87-4307-9531-5A57D9647EEB}" type="slidenum">
              <a:rPr lang="nl-BE" smtClean="0"/>
              <a:pPr/>
              <a:t>41</a:t>
            </a:fld>
            <a:endParaRPr lang="nl-BE" dirty="0"/>
          </a:p>
        </p:txBody>
      </p:sp>
      <p:pic>
        <p:nvPicPr>
          <p:cNvPr id="7" name="Picture 6">
            <a:extLst>
              <a:ext uri="{FF2B5EF4-FFF2-40B4-BE49-F238E27FC236}">
                <a16:creationId xmlns:a16="http://schemas.microsoft.com/office/drawing/2014/main" id="{AE97324C-B2AD-06A4-7593-545724BD8E45}"/>
              </a:ext>
            </a:extLst>
          </p:cNvPr>
          <p:cNvPicPr>
            <a:picLocks noChangeAspect="1"/>
          </p:cNvPicPr>
          <p:nvPr/>
        </p:nvPicPr>
        <p:blipFill>
          <a:blip r:embed="rId3"/>
          <a:stretch>
            <a:fillRect/>
          </a:stretch>
        </p:blipFill>
        <p:spPr>
          <a:xfrm>
            <a:off x="6668598" y="7623327"/>
            <a:ext cx="3618402" cy="1226070"/>
          </a:xfrm>
          <a:prstGeom prst="rect">
            <a:avLst/>
          </a:prstGeom>
        </p:spPr>
      </p:pic>
    </p:spTree>
    <p:extLst>
      <p:ext uri="{BB962C8B-B14F-4D97-AF65-F5344CB8AC3E}">
        <p14:creationId xmlns:p14="http://schemas.microsoft.com/office/powerpoint/2010/main" val="4261266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ABC49A-3953-50DF-54A0-C554BF6D5362}"/>
              </a:ext>
            </a:extLst>
          </p:cNvPr>
          <p:cNvSpPr>
            <a:spLocks noGrp="1"/>
          </p:cNvSpPr>
          <p:nvPr>
            <p:ph type="body" sz="quarter" idx="17"/>
          </p:nvPr>
        </p:nvSpPr>
        <p:spPr/>
        <p:txBody>
          <a:bodyPr/>
          <a:lstStyle/>
          <a:p>
            <a:endParaRPr lang="en-US" dirty="0"/>
          </a:p>
          <a:p>
            <a:endParaRPr lang="en-US" dirty="0"/>
          </a:p>
          <a:p>
            <a:r>
              <a:rPr lang="en-US" sz="3200" dirty="0" err="1"/>
              <a:t>Kunnen</a:t>
            </a:r>
            <a:r>
              <a:rPr lang="en-US" sz="3200" dirty="0"/>
              <a:t> we </a:t>
            </a:r>
            <a:r>
              <a:rPr lang="en-US" sz="3200" dirty="0" err="1"/>
              <a:t>omzetten</a:t>
            </a:r>
            <a:r>
              <a:rPr lang="en-US" sz="3200" dirty="0"/>
              <a:t> in (I = U/R) </a:t>
            </a:r>
          </a:p>
          <a:p>
            <a:endParaRPr lang="en-US" sz="3200" dirty="0"/>
          </a:p>
          <a:p>
            <a:endParaRPr lang="en-US" sz="3200" dirty="0"/>
          </a:p>
          <a:p>
            <a:r>
              <a:rPr lang="en-US" sz="3200" dirty="0" err="1"/>
              <a:t>Elektrische</a:t>
            </a:r>
            <a:r>
              <a:rPr lang="en-US" sz="3200" dirty="0"/>
              <a:t> </a:t>
            </a:r>
            <a:r>
              <a:rPr lang="en-US" sz="3200" dirty="0" err="1"/>
              <a:t>energie</a:t>
            </a:r>
            <a:r>
              <a:rPr lang="en-US" sz="3200" dirty="0"/>
              <a:t> </a:t>
            </a:r>
            <a:r>
              <a:rPr lang="en-US" sz="3200" dirty="0" err="1"/>
              <a:t>wordt</a:t>
            </a:r>
            <a:r>
              <a:rPr lang="en-US" sz="3200" dirty="0"/>
              <a:t> </a:t>
            </a:r>
            <a:r>
              <a:rPr lang="en-US" sz="3200" dirty="0" err="1"/>
              <a:t>dus</a:t>
            </a:r>
            <a:r>
              <a:rPr lang="en-US" sz="3200" dirty="0"/>
              <a:t> </a:t>
            </a:r>
            <a:r>
              <a:rPr lang="en-US" sz="3200" dirty="0" err="1"/>
              <a:t>uitgedrukt</a:t>
            </a:r>
            <a:r>
              <a:rPr lang="en-US" sz="3200" dirty="0"/>
              <a:t> in V * A * s = </a:t>
            </a:r>
            <a:r>
              <a:rPr lang="en-US" sz="3200" dirty="0" err="1"/>
              <a:t>Ws</a:t>
            </a:r>
            <a:r>
              <a:rPr lang="en-US" sz="3200" dirty="0"/>
              <a:t> (Watt * </a:t>
            </a:r>
            <a:r>
              <a:rPr lang="en-US" sz="3200" dirty="0" err="1"/>
              <a:t>seconde</a:t>
            </a:r>
            <a:r>
              <a:rPr lang="en-US" sz="3200" dirty="0"/>
              <a:t>) = Joule</a:t>
            </a:r>
          </a:p>
          <a:p>
            <a:endParaRPr lang="en-US" sz="3200" dirty="0"/>
          </a:p>
          <a:p>
            <a:r>
              <a:rPr lang="en-US" sz="3200" dirty="0" err="1"/>
              <a:t>Dit</a:t>
            </a:r>
            <a:r>
              <a:rPr lang="en-US" sz="3200" dirty="0"/>
              <a:t> </a:t>
            </a:r>
            <a:r>
              <a:rPr lang="en-US" sz="3200" dirty="0" err="1"/>
              <a:t>betekent</a:t>
            </a:r>
            <a:r>
              <a:rPr lang="en-US" sz="3200" dirty="0"/>
              <a:t> </a:t>
            </a:r>
            <a:r>
              <a:rPr lang="en-US" sz="3200" dirty="0" err="1"/>
              <a:t>dat</a:t>
            </a:r>
            <a:r>
              <a:rPr lang="en-US" sz="3200" dirty="0"/>
              <a:t> </a:t>
            </a:r>
            <a:r>
              <a:rPr lang="en-US" sz="3200" dirty="0" err="1"/>
              <a:t>een</a:t>
            </a:r>
            <a:r>
              <a:rPr lang="en-US" sz="3200" dirty="0"/>
              <a:t> </a:t>
            </a:r>
            <a:r>
              <a:rPr lang="en-US" sz="3200" dirty="0" err="1"/>
              <a:t>elektrische</a:t>
            </a:r>
            <a:r>
              <a:rPr lang="en-US" sz="3200" dirty="0"/>
              <a:t> </a:t>
            </a:r>
            <a:r>
              <a:rPr lang="en-US" sz="3200" dirty="0" err="1"/>
              <a:t>energie</a:t>
            </a:r>
            <a:r>
              <a:rPr lang="en-US" sz="3200" dirty="0"/>
              <a:t> van 1 </a:t>
            </a:r>
            <a:r>
              <a:rPr lang="en-US" sz="3200" dirty="0" err="1"/>
              <a:t>Ws</a:t>
            </a:r>
            <a:r>
              <a:rPr lang="en-US" sz="3200" dirty="0"/>
              <a:t> (of J) </a:t>
            </a:r>
            <a:r>
              <a:rPr lang="en-US" sz="3200" dirty="0" err="1"/>
              <a:t>verbruikt</a:t>
            </a:r>
            <a:r>
              <a:rPr lang="en-US" sz="3200" dirty="0"/>
              <a:t> </a:t>
            </a:r>
            <a:r>
              <a:rPr lang="en-US" sz="3200" dirty="0" err="1"/>
              <a:t>wordt</a:t>
            </a:r>
            <a:r>
              <a:rPr lang="en-US" sz="3200" dirty="0"/>
              <a:t>, </a:t>
            </a:r>
            <a:r>
              <a:rPr lang="en-US" sz="3200" dirty="0" err="1"/>
              <a:t>wanneer</a:t>
            </a:r>
            <a:r>
              <a:rPr lang="en-US" sz="3200" dirty="0"/>
              <a:t> </a:t>
            </a:r>
            <a:r>
              <a:rPr lang="en-US" sz="3200" dirty="0" err="1"/>
              <a:t>een</a:t>
            </a:r>
            <a:r>
              <a:rPr lang="en-US" sz="3200" dirty="0"/>
              <a:t> spanning van 1V </a:t>
            </a:r>
            <a:r>
              <a:rPr lang="en-US" sz="3200" dirty="0" err="1"/>
              <a:t>gedurende</a:t>
            </a:r>
            <a:r>
              <a:rPr lang="en-US" sz="3200" dirty="0"/>
              <a:t> 1s </a:t>
            </a:r>
            <a:r>
              <a:rPr lang="en-US" sz="3200" dirty="0" err="1"/>
              <a:t>een</a:t>
            </a:r>
            <a:r>
              <a:rPr lang="en-US" sz="3200" dirty="0"/>
              <a:t> </a:t>
            </a:r>
            <a:r>
              <a:rPr lang="en-US" sz="3200" dirty="0" err="1"/>
              <a:t>stroom</a:t>
            </a:r>
            <a:r>
              <a:rPr lang="en-US" sz="3200" dirty="0"/>
              <a:t> van 1A door </a:t>
            </a:r>
            <a:r>
              <a:rPr lang="en-US" sz="3200" dirty="0" err="1"/>
              <a:t>een</a:t>
            </a:r>
            <a:r>
              <a:rPr lang="en-US" sz="3200" dirty="0"/>
              <a:t> </a:t>
            </a:r>
            <a:r>
              <a:rPr lang="en-US" sz="3200" dirty="0" err="1"/>
              <a:t>keten</a:t>
            </a:r>
            <a:r>
              <a:rPr lang="en-US" sz="3200" dirty="0"/>
              <a:t> </a:t>
            </a:r>
            <a:r>
              <a:rPr lang="en-US" sz="3200" dirty="0" err="1"/>
              <a:t>drijft</a:t>
            </a:r>
            <a:endParaRPr lang="en-US" sz="3200" dirty="0"/>
          </a:p>
        </p:txBody>
      </p:sp>
      <p:sp>
        <p:nvSpPr>
          <p:cNvPr id="3" name="Title 2">
            <a:extLst>
              <a:ext uri="{FF2B5EF4-FFF2-40B4-BE49-F238E27FC236}">
                <a16:creationId xmlns:a16="http://schemas.microsoft.com/office/drawing/2014/main" id="{6B336012-E5B3-6CA9-63F6-61AAD6F4726B}"/>
              </a:ext>
            </a:extLst>
          </p:cNvPr>
          <p:cNvSpPr>
            <a:spLocks noGrp="1"/>
          </p:cNvSpPr>
          <p:nvPr>
            <p:ph type="title"/>
          </p:nvPr>
        </p:nvSpPr>
        <p:spPr/>
        <p:txBody>
          <a:bodyPr/>
          <a:lstStyle/>
          <a:p>
            <a:r>
              <a:rPr lang="en-US" dirty="0"/>
              <a:t>Wat is </a:t>
            </a:r>
            <a:r>
              <a:rPr lang="en-US" dirty="0" err="1"/>
              <a:t>elektrische</a:t>
            </a:r>
            <a:r>
              <a:rPr lang="en-US" dirty="0"/>
              <a:t> </a:t>
            </a:r>
            <a:r>
              <a:rPr lang="en-US" dirty="0" err="1"/>
              <a:t>energie</a:t>
            </a:r>
            <a:r>
              <a:rPr lang="en-US" dirty="0"/>
              <a:t>?</a:t>
            </a:r>
          </a:p>
        </p:txBody>
      </p:sp>
      <p:sp>
        <p:nvSpPr>
          <p:cNvPr id="4" name="Date Placeholder 3">
            <a:extLst>
              <a:ext uri="{FF2B5EF4-FFF2-40B4-BE49-F238E27FC236}">
                <a16:creationId xmlns:a16="http://schemas.microsoft.com/office/drawing/2014/main" id="{02FDE713-90EF-46FB-8383-89BE95F121E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0F8BE7D-761C-47A8-5608-545FE4A452FB}"/>
              </a:ext>
            </a:extLst>
          </p:cNvPr>
          <p:cNvSpPr>
            <a:spLocks noGrp="1"/>
          </p:cNvSpPr>
          <p:nvPr>
            <p:ph type="sldNum" sz="quarter" idx="4"/>
          </p:nvPr>
        </p:nvSpPr>
        <p:spPr/>
        <p:txBody>
          <a:bodyPr/>
          <a:lstStyle/>
          <a:p>
            <a:fld id="{B7527A74-2D87-4307-9531-5A57D9647EEB}" type="slidenum">
              <a:rPr lang="nl-BE" smtClean="0"/>
              <a:pPr/>
              <a:t>42</a:t>
            </a:fld>
            <a:endParaRPr lang="nl-BE" dirty="0"/>
          </a:p>
        </p:txBody>
      </p:sp>
      <p:pic>
        <p:nvPicPr>
          <p:cNvPr id="6" name="Picture 5">
            <a:extLst>
              <a:ext uri="{FF2B5EF4-FFF2-40B4-BE49-F238E27FC236}">
                <a16:creationId xmlns:a16="http://schemas.microsoft.com/office/drawing/2014/main" id="{189EDEEB-1D1D-E998-8216-99C1DE7113C1}"/>
              </a:ext>
            </a:extLst>
          </p:cNvPr>
          <p:cNvPicPr>
            <a:picLocks noChangeAspect="1"/>
          </p:cNvPicPr>
          <p:nvPr/>
        </p:nvPicPr>
        <p:blipFill>
          <a:blip r:embed="rId3"/>
          <a:stretch>
            <a:fillRect/>
          </a:stretch>
        </p:blipFill>
        <p:spPr>
          <a:xfrm>
            <a:off x="1057275" y="2367754"/>
            <a:ext cx="3618402" cy="1226070"/>
          </a:xfrm>
          <a:prstGeom prst="rect">
            <a:avLst/>
          </a:prstGeom>
        </p:spPr>
      </p:pic>
      <p:pic>
        <p:nvPicPr>
          <p:cNvPr id="8" name="Picture 7">
            <a:extLst>
              <a:ext uri="{FF2B5EF4-FFF2-40B4-BE49-F238E27FC236}">
                <a16:creationId xmlns:a16="http://schemas.microsoft.com/office/drawing/2014/main" id="{FC86E203-1B67-3261-2EC7-204B46B9B1A7}"/>
              </a:ext>
            </a:extLst>
          </p:cNvPr>
          <p:cNvPicPr>
            <a:picLocks noChangeAspect="1"/>
          </p:cNvPicPr>
          <p:nvPr/>
        </p:nvPicPr>
        <p:blipFill>
          <a:blip r:embed="rId4"/>
          <a:stretch>
            <a:fillRect/>
          </a:stretch>
        </p:blipFill>
        <p:spPr>
          <a:xfrm>
            <a:off x="1057275" y="4363209"/>
            <a:ext cx="3813663" cy="1189863"/>
          </a:xfrm>
          <a:prstGeom prst="rect">
            <a:avLst/>
          </a:prstGeom>
        </p:spPr>
      </p:pic>
    </p:spTree>
    <p:extLst>
      <p:ext uri="{BB962C8B-B14F-4D97-AF65-F5344CB8AC3E}">
        <p14:creationId xmlns:p14="http://schemas.microsoft.com/office/powerpoint/2010/main" val="2333412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8BAA16-F093-8A37-5A0D-0370C84C0984}"/>
              </a:ext>
            </a:extLst>
          </p:cNvPr>
          <p:cNvSpPr>
            <a:spLocks noGrp="1"/>
          </p:cNvSpPr>
          <p:nvPr>
            <p:ph type="body" sz="quarter" idx="17"/>
          </p:nvPr>
        </p:nvSpPr>
        <p:spPr/>
        <p:txBody>
          <a:bodyPr/>
          <a:lstStyle/>
          <a:p>
            <a:r>
              <a:rPr lang="en-US" sz="3200" dirty="0"/>
              <a:t>Het </a:t>
            </a:r>
            <a:r>
              <a:rPr lang="en-US" sz="3200" dirty="0" err="1"/>
              <a:t>elektrisch</a:t>
            </a:r>
            <a:r>
              <a:rPr lang="en-US" sz="3200" dirty="0"/>
              <a:t> </a:t>
            </a:r>
            <a:r>
              <a:rPr lang="en-US" sz="3200" dirty="0" err="1"/>
              <a:t>verbruik</a:t>
            </a:r>
            <a:r>
              <a:rPr lang="en-US" sz="3200" dirty="0"/>
              <a:t>, </a:t>
            </a:r>
            <a:r>
              <a:rPr lang="en-US" sz="3200" dirty="0" err="1"/>
              <a:t>zoals</a:t>
            </a:r>
            <a:r>
              <a:rPr lang="en-US" sz="3200" dirty="0"/>
              <a:t> je </a:t>
            </a:r>
            <a:r>
              <a:rPr lang="en-US" sz="3200" dirty="0" err="1"/>
              <a:t>deze</a:t>
            </a:r>
            <a:r>
              <a:rPr lang="en-US" sz="3200" dirty="0"/>
              <a:t> op de </a:t>
            </a:r>
            <a:r>
              <a:rPr lang="en-US" sz="3200" dirty="0" err="1"/>
              <a:t>energiefactuur</a:t>
            </a:r>
            <a:r>
              <a:rPr lang="en-US" sz="3200" dirty="0"/>
              <a:t> </a:t>
            </a:r>
            <a:r>
              <a:rPr lang="en-US" sz="3200" dirty="0" err="1"/>
              <a:t>terugvindt</a:t>
            </a:r>
            <a:r>
              <a:rPr lang="en-US" sz="3200" dirty="0"/>
              <a:t>, is </a:t>
            </a:r>
            <a:r>
              <a:rPr lang="en-US" sz="3200" dirty="0" err="1"/>
              <a:t>eigenlijk</a:t>
            </a:r>
            <a:r>
              <a:rPr lang="en-US" sz="3200" dirty="0"/>
              <a:t> </a:t>
            </a:r>
            <a:r>
              <a:rPr lang="en-US" sz="3200" dirty="0" err="1"/>
              <a:t>hetzelfde</a:t>
            </a:r>
            <a:r>
              <a:rPr lang="en-US" sz="3200" dirty="0"/>
              <a:t> </a:t>
            </a:r>
            <a:r>
              <a:rPr lang="en-US" sz="3200" dirty="0" err="1"/>
              <a:t>als</a:t>
            </a:r>
            <a:r>
              <a:rPr lang="en-US" sz="3200" dirty="0"/>
              <a:t> de </a:t>
            </a:r>
            <a:r>
              <a:rPr lang="en-US" sz="3200" dirty="0" err="1"/>
              <a:t>verbruikte</a:t>
            </a:r>
            <a:r>
              <a:rPr lang="en-US" sz="3200" dirty="0"/>
              <a:t> </a:t>
            </a:r>
            <a:r>
              <a:rPr lang="en-US" sz="3200" dirty="0" err="1"/>
              <a:t>elektrische</a:t>
            </a:r>
            <a:r>
              <a:rPr lang="en-US" sz="3200" dirty="0"/>
              <a:t> </a:t>
            </a:r>
            <a:r>
              <a:rPr lang="en-US" sz="3200" dirty="0" err="1"/>
              <a:t>energie</a:t>
            </a:r>
            <a:r>
              <a:rPr lang="en-US" sz="3200" dirty="0"/>
              <a:t>.</a:t>
            </a:r>
          </a:p>
          <a:p>
            <a:r>
              <a:rPr lang="en-US" sz="3200" dirty="0" err="1"/>
              <a:t>Echter</a:t>
            </a:r>
            <a:r>
              <a:rPr lang="en-US" sz="3200" dirty="0"/>
              <a:t> </a:t>
            </a:r>
            <a:r>
              <a:rPr lang="en-US" sz="3200" dirty="0" err="1"/>
              <a:t>wordt</a:t>
            </a:r>
            <a:r>
              <a:rPr lang="en-US" sz="3200" dirty="0"/>
              <a:t> </a:t>
            </a:r>
            <a:r>
              <a:rPr lang="en-US" sz="3200" dirty="0" err="1"/>
              <a:t>deze</a:t>
            </a:r>
            <a:r>
              <a:rPr lang="en-US" sz="3200" dirty="0"/>
              <a:t> </a:t>
            </a:r>
            <a:r>
              <a:rPr lang="en-US" sz="3200" dirty="0" err="1"/>
              <a:t>altijd</a:t>
            </a:r>
            <a:r>
              <a:rPr lang="en-US" sz="3200" dirty="0"/>
              <a:t> in kWh </a:t>
            </a:r>
            <a:r>
              <a:rPr lang="en-US" sz="3200" dirty="0" err="1"/>
              <a:t>uitgedrukt</a:t>
            </a:r>
            <a:r>
              <a:rPr lang="en-US" sz="3200" dirty="0"/>
              <a:t> in </a:t>
            </a:r>
            <a:r>
              <a:rPr lang="en-US" sz="3200" dirty="0" err="1"/>
              <a:t>plaats</a:t>
            </a:r>
            <a:r>
              <a:rPr lang="en-US" sz="3200" dirty="0"/>
              <a:t> van in </a:t>
            </a:r>
            <a:r>
              <a:rPr lang="en-US" sz="3200" dirty="0" err="1"/>
              <a:t>Ws</a:t>
            </a:r>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p:txBody>
      </p:sp>
      <p:sp>
        <p:nvSpPr>
          <p:cNvPr id="3" name="Title 2">
            <a:extLst>
              <a:ext uri="{FF2B5EF4-FFF2-40B4-BE49-F238E27FC236}">
                <a16:creationId xmlns:a16="http://schemas.microsoft.com/office/drawing/2014/main" id="{7CB6F041-A92A-EE82-82E5-52C898E9C683}"/>
              </a:ext>
            </a:extLst>
          </p:cNvPr>
          <p:cNvSpPr>
            <a:spLocks noGrp="1"/>
          </p:cNvSpPr>
          <p:nvPr>
            <p:ph type="title"/>
          </p:nvPr>
        </p:nvSpPr>
        <p:spPr/>
        <p:txBody>
          <a:bodyPr/>
          <a:lstStyle/>
          <a:p>
            <a:r>
              <a:rPr lang="en-US" dirty="0" err="1"/>
              <a:t>Elektrisch</a:t>
            </a:r>
            <a:r>
              <a:rPr lang="en-US" dirty="0"/>
              <a:t> </a:t>
            </a:r>
            <a:r>
              <a:rPr lang="en-US" dirty="0" err="1"/>
              <a:t>verbruik</a:t>
            </a:r>
            <a:endParaRPr lang="en-US" dirty="0"/>
          </a:p>
        </p:txBody>
      </p:sp>
      <p:sp>
        <p:nvSpPr>
          <p:cNvPr id="4" name="Date Placeholder 3">
            <a:extLst>
              <a:ext uri="{FF2B5EF4-FFF2-40B4-BE49-F238E27FC236}">
                <a16:creationId xmlns:a16="http://schemas.microsoft.com/office/drawing/2014/main" id="{D36D9ED0-DD2A-CC51-7D9F-F0C98171B5E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6B4D852-225A-3A6A-C038-5054033A0771}"/>
              </a:ext>
            </a:extLst>
          </p:cNvPr>
          <p:cNvSpPr>
            <a:spLocks noGrp="1"/>
          </p:cNvSpPr>
          <p:nvPr>
            <p:ph type="sldNum" sz="quarter" idx="4"/>
          </p:nvPr>
        </p:nvSpPr>
        <p:spPr/>
        <p:txBody>
          <a:bodyPr/>
          <a:lstStyle/>
          <a:p>
            <a:fld id="{B7527A74-2D87-4307-9531-5A57D9647EEB}" type="slidenum">
              <a:rPr lang="nl-BE" smtClean="0"/>
              <a:pPr/>
              <a:t>43</a:t>
            </a:fld>
            <a:endParaRPr lang="nl-BE" dirty="0"/>
          </a:p>
        </p:txBody>
      </p:sp>
      <p:pic>
        <p:nvPicPr>
          <p:cNvPr id="7" name="Picture 6">
            <a:extLst>
              <a:ext uri="{FF2B5EF4-FFF2-40B4-BE49-F238E27FC236}">
                <a16:creationId xmlns:a16="http://schemas.microsoft.com/office/drawing/2014/main" id="{6EDCDBC7-EF0F-0BBF-20A0-7C066EF93662}"/>
              </a:ext>
            </a:extLst>
          </p:cNvPr>
          <p:cNvPicPr>
            <a:picLocks noChangeAspect="1"/>
          </p:cNvPicPr>
          <p:nvPr/>
        </p:nvPicPr>
        <p:blipFill>
          <a:blip r:embed="rId2"/>
          <a:stretch>
            <a:fillRect/>
          </a:stretch>
        </p:blipFill>
        <p:spPr>
          <a:xfrm>
            <a:off x="4642264" y="4637209"/>
            <a:ext cx="9288483" cy="1012581"/>
          </a:xfrm>
          <a:prstGeom prst="rect">
            <a:avLst/>
          </a:prstGeom>
          <a:solidFill>
            <a:schemeClr val="tx1"/>
          </a:solidFill>
        </p:spPr>
      </p:pic>
    </p:spTree>
    <p:extLst>
      <p:ext uri="{BB962C8B-B14F-4D97-AF65-F5344CB8AC3E}">
        <p14:creationId xmlns:p14="http://schemas.microsoft.com/office/powerpoint/2010/main" val="483769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9B4A68-0098-D274-84D9-C50E59A5BB38}"/>
              </a:ext>
            </a:extLst>
          </p:cNvPr>
          <p:cNvSpPr>
            <a:spLocks noGrp="1"/>
          </p:cNvSpPr>
          <p:nvPr>
            <p:ph type="body" sz="quarter" idx="17"/>
          </p:nvPr>
        </p:nvSpPr>
        <p:spPr/>
        <p:txBody>
          <a:bodyPr/>
          <a:lstStyle/>
          <a:p>
            <a:r>
              <a:rPr lang="en-US" sz="3200" dirty="0" err="1"/>
              <a:t>Elektrisch</a:t>
            </a:r>
            <a:r>
              <a:rPr lang="en-US" sz="3200" dirty="0"/>
              <a:t> </a:t>
            </a:r>
            <a:r>
              <a:rPr lang="en-US" sz="3200" dirty="0" err="1"/>
              <a:t>vermogen</a:t>
            </a:r>
            <a:r>
              <a:rPr lang="en-US" sz="3200" dirty="0"/>
              <a:t> (P) is de </a:t>
            </a:r>
            <a:r>
              <a:rPr lang="en-US" sz="3200" dirty="0" err="1"/>
              <a:t>elektrische</a:t>
            </a:r>
            <a:r>
              <a:rPr lang="en-US" sz="3200" dirty="0"/>
              <a:t> </a:t>
            </a:r>
            <a:r>
              <a:rPr lang="en-US" sz="3200" dirty="0" err="1"/>
              <a:t>energie</a:t>
            </a:r>
            <a:r>
              <a:rPr lang="en-US" sz="3200" dirty="0"/>
              <a:t> die per </a:t>
            </a:r>
            <a:r>
              <a:rPr lang="en-US" sz="3200" dirty="0" err="1"/>
              <a:t>tijdseenheid</a:t>
            </a:r>
            <a:r>
              <a:rPr lang="en-US" sz="3200" dirty="0"/>
              <a:t> </a:t>
            </a:r>
            <a:r>
              <a:rPr lang="en-US" sz="3200" dirty="0" err="1"/>
              <a:t>wordt</a:t>
            </a:r>
            <a:r>
              <a:rPr lang="en-US" sz="3200" dirty="0"/>
              <a:t> </a:t>
            </a:r>
            <a:r>
              <a:rPr lang="en-US" sz="3200" dirty="0" err="1"/>
              <a:t>verricht</a:t>
            </a:r>
            <a:r>
              <a:rPr lang="en-US" sz="3200" dirty="0"/>
              <a:t> (J / s = W )</a:t>
            </a:r>
          </a:p>
          <a:p>
            <a:r>
              <a:rPr lang="en-US" sz="3200" dirty="0"/>
              <a:t>P = W / t   of P = U * I</a:t>
            </a:r>
          </a:p>
          <a:p>
            <a:r>
              <a:rPr lang="en-US" sz="3200" dirty="0"/>
              <a:t>Dus P = I² * R = U² / R !!</a:t>
            </a:r>
          </a:p>
          <a:p>
            <a:endParaRPr lang="en-US" sz="3200" dirty="0"/>
          </a:p>
          <a:p>
            <a:r>
              <a:rPr lang="en-US" sz="3200" dirty="0"/>
              <a:t>Op de </a:t>
            </a:r>
            <a:r>
              <a:rPr lang="en-US" sz="3200" dirty="0" err="1"/>
              <a:t>meeste</a:t>
            </a:r>
            <a:r>
              <a:rPr lang="en-US" sz="3200" dirty="0"/>
              <a:t> </a:t>
            </a:r>
            <a:r>
              <a:rPr lang="en-US" sz="3200" dirty="0" err="1"/>
              <a:t>toestellen</a:t>
            </a:r>
            <a:r>
              <a:rPr lang="en-US" sz="3200" dirty="0"/>
              <a:t> </a:t>
            </a:r>
            <a:r>
              <a:rPr lang="en-US" sz="3200" dirty="0" err="1"/>
              <a:t>staat</a:t>
            </a:r>
            <a:r>
              <a:rPr lang="en-US" sz="3200" dirty="0"/>
              <a:t> </a:t>
            </a:r>
            <a:r>
              <a:rPr lang="en-US" sz="3200" dirty="0" err="1"/>
              <a:t>aangeduid</a:t>
            </a:r>
            <a:r>
              <a:rPr lang="en-US" sz="3200" dirty="0"/>
              <a:t> wat het </a:t>
            </a:r>
            <a:r>
              <a:rPr lang="en-US" sz="3200" b="1" dirty="0" err="1"/>
              <a:t>elektrisch</a:t>
            </a:r>
            <a:r>
              <a:rPr lang="en-US" sz="3200" dirty="0"/>
              <a:t> </a:t>
            </a:r>
            <a:r>
              <a:rPr lang="en-US" sz="3200" b="1" dirty="0" err="1"/>
              <a:t>vermogen</a:t>
            </a:r>
            <a:r>
              <a:rPr lang="en-US" sz="3200" dirty="0"/>
              <a:t> is van het </a:t>
            </a:r>
            <a:r>
              <a:rPr lang="en-US" sz="3200" dirty="0" err="1"/>
              <a:t>toestel</a:t>
            </a:r>
            <a:r>
              <a:rPr lang="en-US" sz="3200" dirty="0"/>
              <a:t>.</a:t>
            </a:r>
          </a:p>
          <a:p>
            <a:r>
              <a:rPr lang="en-US" sz="3200" dirty="0" err="1"/>
              <a:t>Bv</a:t>
            </a:r>
            <a:r>
              <a:rPr lang="en-US" sz="3200" dirty="0"/>
              <a:t> </a:t>
            </a:r>
            <a:r>
              <a:rPr lang="en-US" sz="3200" dirty="0" err="1"/>
              <a:t>een</a:t>
            </a:r>
            <a:r>
              <a:rPr lang="en-US" sz="3200" dirty="0"/>
              <a:t> </a:t>
            </a:r>
            <a:r>
              <a:rPr lang="en-US" sz="3200" dirty="0" err="1"/>
              <a:t>gloeilamp</a:t>
            </a:r>
            <a:r>
              <a:rPr lang="en-US" sz="3200" dirty="0"/>
              <a:t> van 60W , </a:t>
            </a:r>
            <a:r>
              <a:rPr lang="en-US" sz="3200" dirty="0" err="1"/>
              <a:t>een</a:t>
            </a:r>
            <a:r>
              <a:rPr lang="en-US" sz="3200" dirty="0"/>
              <a:t> </a:t>
            </a:r>
            <a:r>
              <a:rPr lang="en-US" sz="3200" dirty="0" err="1"/>
              <a:t>wasmachine</a:t>
            </a:r>
            <a:r>
              <a:rPr lang="en-US" sz="3200" dirty="0"/>
              <a:t> van 2kW, </a:t>
            </a:r>
            <a:r>
              <a:rPr lang="en-US" sz="3200" dirty="0" err="1"/>
              <a:t>een</a:t>
            </a:r>
            <a:r>
              <a:rPr lang="en-US" sz="3200" dirty="0"/>
              <a:t> oven van 600W , …</a:t>
            </a:r>
          </a:p>
          <a:p>
            <a:r>
              <a:rPr lang="en-US" sz="3200" dirty="0" err="1"/>
              <a:t>Hierop</a:t>
            </a:r>
            <a:r>
              <a:rPr lang="en-US" sz="3200" dirty="0"/>
              <a:t> </a:t>
            </a:r>
            <a:r>
              <a:rPr lang="en-US" sz="3200" dirty="0" err="1"/>
              <a:t>worden</a:t>
            </a:r>
            <a:r>
              <a:rPr lang="en-US" sz="3200" dirty="0"/>
              <a:t> we </a:t>
            </a:r>
            <a:r>
              <a:rPr lang="en-US" sz="3200" b="1" dirty="0" err="1"/>
              <a:t>niet</a:t>
            </a:r>
            <a:r>
              <a:rPr lang="en-US" sz="3200" b="1" dirty="0"/>
              <a:t> </a:t>
            </a:r>
            <a:r>
              <a:rPr lang="en-US" sz="3200" dirty="0" err="1"/>
              <a:t>afgerekend</a:t>
            </a:r>
            <a:r>
              <a:rPr lang="en-US" sz="3200" dirty="0"/>
              <a:t> op de </a:t>
            </a:r>
            <a:r>
              <a:rPr lang="en-US" sz="3200" b="1" dirty="0" err="1"/>
              <a:t>energie</a:t>
            </a:r>
            <a:r>
              <a:rPr lang="en-US" sz="3200" dirty="0" err="1"/>
              <a:t>factuur</a:t>
            </a:r>
            <a:r>
              <a:rPr lang="en-US" sz="3200" dirty="0"/>
              <a:t>.</a:t>
            </a:r>
          </a:p>
          <a:p>
            <a:r>
              <a:rPr lang="en-US" sz="3200" dirty="0" err="1"/>
              <a:t>Wel</a:t>
            </a:r>
            <a:r>
              <a:rPr lang="en-US" sz="3200" dirty="0"/>
              <a:t> op, </a:t>
            </a:r>
            <a:r>
              <a:rPr lang="en-US" sz="3200" dirty="0" err="1"/>
              <a:t>stel</a:t>
            </a:r>
            <a:r>
              <a:rPr lang="en-US" sz="3200" dirty="0"/>
              <a:t> </a:t>
            </a:r>
            <a:r>
              <a:rPr lang="en-US" sz="3200" dirty="0" err="1"/>
              <a:t>dat</a:t>
            </a:r>
            <a:r>
              <a:rPr lang="en-US" sz="3200" dirty="0"/>
              <a:t> de </a:t>
            </a:r>
            <a:r>
              <a:rPr lang="en-US" sz="3200" dirty="0" err="1"/>
              <a:t>wasmachine</a:t>
            </a:r>
            <a:r>
              <a:rPr lang="en-US" sz="3200" dirty="0"/>
              <a:t> van 2kW 1uur </a:t>
            </a:r>
            <a:r>
              <a:rPr lang="en-US" sz="3200" dirty="0" err="1"/>
              <a:t>draait</a:t>
            </a:r>
            <a:r>
              <a:rPr lang="en-US" sz="3200" dirty="0"/>
              <a:t>, dan </a:t>
            </a:r>
            <a:r>
              <a:rPr lang="en-US" sz="3200" b="1" dirty="0" err="1"/>
              <a:t>verbruiken</a:t>
            </a:r>
            <a:r>
              <a:rPr lang="en-US" sz="3200" dirty="0"/>
              <a:t> we 2kW*1h = 2kWh </a:t>
            </a:r>
          </a:p>
          <a:p>
            <a:r>
              <a:rPr lang="en-US" sz="3200" dirty="0" err="1"/>
              <a:t>Kostprijs</a:t>
            </a:r>
            <a:r>
              <a:rPr lang="en-US" sz="3200" dirty="0"/>
              <a:t> per kWh is </a:t>
            </a:r>
            <a:r>
              <a:rPr lang="en-US" sz="3200" dirty="0" err="1"/>
              <a:t>ongeveer</a:t>
            </a:r>
            <a:r>
              <a:rPr lang="en-US" sz="3200" dirty="0"/>
              <a:t> 30 cent </a:t>
            </a:r>
            <a:r>
              <a:rPr lang="en-US" sz="3200" dirty="0">
                <a:sym typeface="Wingdings" panose="05000000000000000000" pitchFamily="2" charset="2"/>
              </a:rPr>
              <a:t> </a:t>
            </a:r>
            <a:r>
              <a:rPr lang="en-US" sz="3200" dirty="0" err="1">
                <a:sym typeface="Wingdings" panose="05000000000000000000" pitchFamily="2" charset="2"/>
              </a:rPr>
              <a:t>energie</a:t>
            </a:r>
            <a:r>
              <a:rPr lang="en-US" sz="3200" dirty="0">
                <a:sym typeface="Wingdings" panose="05000000000000000000" pitchFamily="2" charset="2"/>
              </a:rPr>
              <a:t> </a:t>
            </a:r>
            <a:r>
              <a:rPr lang="en-US" sz="3200" dirty="0" err="1">
                <a:sym typeface="Wingdings" panose="05000000000000000000" pitchFamily="2" charset="2"/>
              </a:rPr>
              <a:t>kost</a:t>
            </a:r>
            <a:r>
              <a:rPr lang="en-US" sz="3200" dirty="0">
                <a:sym typeface="Wingdings" panose="05000000000000000000" pitchFamily="2" charset="2"/>
              </a:rPr>
              <a:t> </a:t>
            </a:r>
            <a:r>
              <a:rPr lang="en-US" sz="3200" dirty="0" err="1">
                <a:sym typeface="Wingdings" panose="05000000000000000000" pitchFamily="2" charset="2"/>
              </a:rPr>
              <a:t>wasmachine</a:t>
            </a:r>
            <a:r>
              <a:rPr lang="en-US" sz="3200" dirty="0">
                <a:sym typeface="Wingdings" panose="05000000000000000000" pitchFamily="2" charset="2"/>
              </a:rPr>
              <a:t> = 60 cent</a:t>
            </a:r>
            <a:endParaRPr lang="en-US" sz="3200" dirty="0"/>
          </a:p>
        </p:txBody>
      </p:sp>
      <p:sp>
        <p:nvSpPr>
          <p:cNvPr id="3" name="Title 2">
            <a:extLst>
              <a:ext uri="{FF2B5EF4-FFF2-40B4-BE49-F238E27FC236}">
                <a16:creationId xmlns:a16="http://schemas.microsoft.com/office/drawing/2014/main" id="{72AE60A5-CC22-093A-32C4-9932EBB45ABB}"/>
              </a:ext>
            </a:extLst>
          </p:cNvPr>
          <p:cNvSpPr>
            <a:spLocks noGrp="1"/>
          </p:cNvSpPr>
          <p:nvPr>
            <p:ph type="title"/>
          </p:nvPr>
        </p:nvSpPr>
        <p:spPr/>
        <p:txBody>
          <a:bodyPr/>
          <a:lstStyle/>
          <a:p>
            <a:r>
              <a:rPr lang="en-US" dirty="0" err="1"/>
              <a:t>Elektrisch</a:t>
            </a:r>
            <a:r>
              <a:rPr lang="en-US" dirty="0"/>
              <a:t> </a:t>
            </a:r>
            <a:r>
              <a:rPr lang="en-US" dirty="0" err="1"/>
              <a:t>vermogen</a:t>
            </a:r>
            <a:endParaRPr lang="en-US" dirty="0"/>
          </a:p>
        </p:txBody>
      </p:sp>
      <p:sp>
        <p:nvSpPr>
          <p:cNvPr id="4" name="Date Placeholder 3">
            <a:extLst>
              <a:ext uri="{FF2B5EF4-FFF2-40B4-BE49-F238E27FC236}">
                <a16:creationId xmlns:a16="http://schemas.microsoft.com/office/drawing/2014/main" id="{7ADB4D00-3E2F-3B10-F3C4-5008CB0C9E3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E47BDBA-2642-A407-F298-BB48C01C1E27}"/>
              </a:ext>
            </a:extLst>
          </p:cNvPr>
          <p:cNvSpPr>
            <a:spLocks noGrp="1"/>
          </p:cNvSpPr>
          <p:nvPr>
            <p:ph type="sldNum" sz="quarter" idx="4"/>
          </p:nvPr>
        </p:nvSpPr>
        <p:spPr/>
        <p:txBody>
          <a:bodyPr/>
          <a:lstStyle/>
          <a:p>
            <a:fld id="{B7527A74-2D87-4307-9531-5A57D9647EEB}" type="slidenum">
              <a:rPr lang="nl-BE" smtClean="0"/>
              <a:pPr/>
              <a:t>44</a:t>
            </a:fld>
            <a:endParaRPr lang="nl-BE" dirty="0"/>
          </a:p>
        </p:txBody>
      </p:sp>
    </p:spTree>
    <p:extLst>
      <p:ext uri="{BB962C8B-B14F-4D97-AF65-F5344CB8AC3E}">
        <p14:creationId xmlns:p14="http://schemas.microsoft.com/office/powerpoint/2010/main" val="3213165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F57290-6FD7-06E0-1F89-7F8B7BA5079D}"/>
              </a:ext>
            </a:extLst>
          </p:cNvPr>
          <p:cNvSpPr>
            <a:spLocks noGrp="1"/>
          </p:cNvSpPr>
          <p:nvPr>
            <p:ph type="title"/>
          </p:nvPr>
        </p:nvSpPr>
        <p:spPr/>
        <p:txBody>
          <a:bodyPr/>
          <a:lstStyle/>
          <a:p>
            <a:r>
              <a:rPr lang="en-US" dirty="0" err="1"/>
              <a:t>Energie</a:t>
            </a:r>
            <a:r>
              <a:rPr lang="en-US" dirty="0"/>
              <a:t> vs </a:t>
            </a:r>
            <a:r>
              <a:rPr lang="en-US" dirty="0" err="1"/>
              <a:t>vermogen</a:t>
            </a:r>
            <a:endParaRPr lang="en-US" dirty="0"/>
          </a:p>
        </p:txBody>
      </p:sp>
      <p:sp>
        <p:nvSpPr>
          <p:cNvPr id="4" name="Date Placeholder 3">
            <a:extLst>
              <a:ext uri="{FF2B5EF4-FFF2-40B4-BE49-F238E27FC236}">
                <a16:creationId xmlns:a16="http://schemas.microsoft.com/office/drawing/2014/main" id="{473D8573-3B6B-F75C-984D-9637B1C8A05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D653CBA-EA71-EC3B-312B-999C941C976E}"/>
              </a:ext>
            </a:extLst>
          </p:cNvPr>
          <p:cNvSpPr>
            <a:spLocks noGrp="1"/>
          </p:cNvSpPr>
          <p:nvPr>
            <p:ph type="sldNum" sz="quarter" idx="4"/>
          </p:nvPr>
        </p:nvSpPr>
        <p:spPr/>
        <p:txBody>
          <a:bodyPr/>
          <a:lstStyle/>
          <a:p>
            <a:fld id="{B7527A74-2D87-4307-9531-5A57D9647EEB}" type="slidenum">
              <a:rPr lang="nl-BE" smtClean="0"/>
              <a:pPr/>
              <a:t>45</a:t>
            </a:fld>
            <a:endParaRPr lang="nl-BE" dirty="0"/>
          </a:p>
        </p:txBody>
      </p:sp>
      <p:pic>
        <p:nvPicPr>
          <p:cNvPr id="6" name="Picture 5">
            <a:extLst>
              <a:ext uri="{FF2B5EF4-FFF2-40B4-BE49-F238E27FC236}">
                <a16:creationId xmlns:a16="http://schemas.microsoft.com/office/drawing/2014/main" id="{FE1F1DAF-AA24-672E-2311-2EDB3DD3CE38}"/>
              </a:ext>
            </a:extLst>
          </p:cNvPr>
          <p:cNvPicPr/>
          <p:nvPr/>
        </p:nvPicPr>
        <p:blipFill>
          <a:blip r:embed="rId2"/>
          <a:stretch>
            <a:fillRect/>
          </a:stretch>
        </p:blipFill>
        <p:spPr>
          <a:xfrm>
            <a:off x="1408968" y="2331624"/>
            <a:ext cx="4323617" cy="5623751"/>
          </a:xfrm>
          <a:prstGeom prst="rect">
            <a:avLst/>
          </a:prstGeom>
        </p:spPr>
      </p:pic>
    </p:spTree>
    <p:extLst>
      <p:ext uri="{BB962C8B-B14F-4D97-AF65-F5344CB8AC3E}">
        <p14:creationId xmlns:p14="http://schemas.microsoft.com/office/powerpoint/2010/main" val="3401151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5673B6-5D1E-6E5D-D69A-6FAF32693A5A}"/>
              </a:ext>
            </a:extLst>
          </p:cNvPr>
          <p:cNvSpPr>
            <a:spLocks noGrp="1"/>
          </p:cNvSpPr>
          <p:nvPr>
            <p:ph type="body" sz="quarter" idx="17"/>
          </p:nvPr>
        </p:nvSpPr>
        <p:spPr>
          <a:xfrm>
            <a:off x="1050131" y="2354401"/>
            <a:ext cx="16575629" cy="6578584"/>
          </a:xfrm>
        </p:spPr>
        <p:txBody>
          <a:bodyPr/>
          <a:lstStyle/>
          <a:p>
            <a:pPr marL="742950" indent="-742950">
              <a:buFont typeface="+mj-lt"/>
              <a:buAutoNum type="arabicPeriod"/>
            </a:pPr>
            <a:r>
              <a:rPr lang="nl-BE" sz="2800" b="0" i="0" dirty="0">
                <a:solidFill>
                  <a:srgbClr val="201D1D"/>
                </a:solidFill>
                <a:effectLst/>
              </a:rPr>
              <a:t>Tijdens het starten van een auto levert de accu van 12 V een stroom van 50 </a:t>
            </a:r>
            <a:r>
              <a:rPr lang="nl-BE" sz="2800" i="0" dirty="0">
                <a:effectLst/>
              </a:rPr>
              <a:t>A. Bereken het door de accu geleverde vermogen.</a:t>
            </a:r>
          </a:p>
          <a:p>
            <a:pPr marL="742950" indent="-742950">
              <a:buFont typeface="+mj-lt"/>
              <a:buAutoNum type="arabicPeriod"/>
            </a:pPr>
            <a:r>
              <a:rPr lang="nl-BE" sz="2800" i="0" dirty="0">
                <a:effectLst/>
              </a:rPr>
              <a:t>Een automobilist heeft zijn lampen aangelaten. Hun gezamenlijk vermogen is 50 W. Het blijkt dat na 3 uur de lampen duidelijk zwakker gaan branden. Bereken de dan door de accu aan de lampen geleverde energie.</a:t>
            </a:r>
            <a:endParaRPr lang="nl-BE" sz="2800" dirty="0"/>
          </a:p>
          <a:p>
            <a:pPr marL="742950" indent="-742950">
              <a:buFont typeface="+mj-lt"/>
              <a:buAutoNum type="arabicPeriod"/>
            </a:pPr>
            <a:r>
              <a:rPr lang="nl-BE" sz="2800" dirty="0"/>
              <a:t>Na 138,6 min heeft een machine in totaal 0,07 kWh aan energie verbruikt. Wat was het vermogen in W ? </a:t>
            </a:r>
          </a:p>
          <a:p>
            <a:pPr marL="742950" indent="-742950">
              <a:buFont typeface="+mj-lt"/>
              <a:buAutoNum type="arabicPeriod"/>
            </a:pPr>
            <a:r>
              <a:rPr lang="nl-BE" sz="2800" dirty="0"/>
              <a:t>Een machine heeft 18,31 h aangestaan. Het vermogen is 270 W. Wat was het energieverbruik in kWh ? </a:t>
            </a:r>
          </a:p>
          <a:p>
            <a:pPr marL="742950" indent="-742950">
              <a:buFont typeface="+mj-lt"/>
              <a:buAutoNum type="arabicPeriod"/>
            </a:pPr>
            <a:r>
              <a:rPr lang="nl-BE" sz="2800" dirty="0"/>
              <a:t>Een lamp met een vermogen van 40 watt staat 5 minuten aan. Bereken de hoeveelheid energie die de lamp heeft omgezet (in joule).</a:t>
            </a:r>
          </a:p>
          <a:p>
            <a:pPr marL="742950" indent="-742950">
              <a:buFont typeface="+mj-lt"/>
              <a:buAutoNum type="arabicPeriod"/>
            </a:pPr>
            <a:r>
              <a:rPr lang="nl-BE" sz="2800" dirty="0"/>
              <a:t>Een koelkast heeft een vermogen van 300 watt en staat ieder uur een kwartier aan. Een lamp heeft een vermogen van 100 watt en staat altijd aan. Bereken welk apparaat per dag de meeste energie verbruikt.</a:t>
            </a:r>
          </a:p>
          <a:p>
            <a:pPr marL="742950" indent="-742950">
              <a:buFont typeface="+mj-lt"/>
              <a:buAutoNum type="arabicPeriod"/>
            </a:pPr>
            <a:r>
              <a:rPr lang="nl-BE" sz="2800" dirty="0"/>
              <a:t>In huis wordt een 10-liter-boiler aangesloten. Het water wordt van 15 C° opgewarmd tot 85 C°. Het water neemt 2940000 J = 2,94 ×106 J op om zo warm te worden. De boiler heeft een elektrisch vermogen van 1800 W. Bereken hoeveel tijd de boiler voor het verwarmen nodig heeft, als er geen energie verloren gaat. </a:t>
            </a:r>
            <a:endParaRPr lang="en-US" sz="2800" dirty="0"/>
          </a:p>
        </p:txBody>
      </p:sp>
      <p:sp>
        <p:nvSpPr>
          <p:cNvPr id="3" name="Title 2">
            <a:extLst>
              <a:ext uri="{FF2B5EF4-FFF2-40B4-BE49-F238E27FC236}">
                <a16:creationId xmlns:a16="http://schemas.microsoft.com/office/drawing/2014/main" id="{7ECCD5AD-6D45-90F1-BA74-8C07B067A773}"/>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FD883155-EBC5-820F-7F8D-C9ACF679120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1972394-9258-1C3A-47F7-0F3B3390E437}"/>
              </a:ext>
            </a:extLst>
          </p:cNvPr>
          <p:cNvSpPr>
            <a:spLocks noGrp="1"/>
          </p:cNvSpPr>
          <p:nvPr>
            <p:ph type="sldNum" sz="quarter" idx="4"/>
          </p:nvPr>
        </p:nvSpPr>
        <p:spPr/>
        <p:txBody>
          <a:bodyPr/>
          <a:lstStyle/>
          <a:p>
            <a:fld id="{B7527A74-2D87-4307-9531-5A57D9647EEB}" type="slidenum">
              <a:rPr lang="nl-BE" smtClean="0"/>
              <a:pPr/>
              <a:t>46</a:t>
            </a:fld>
            <a:endParaRPr lang="nl-BE" dirty="0"/>
          </a:p>
        </p:txBody>
      </p:sp>
    </p:spTree>
    <p:extLst>
      <p:ext uri="{BB962C8B-B14F-4D97-AF65-F5344CB8AC3E}">
        <p14:creationId xmlns:p14="http://schemas.microsoft.com/office/powerpoint/2010/main" val="474672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5673B6-5D1E-6E5D-D69A-6FAF32693A5A}"/>
              </a:ext>
            </a:extLst>
          </p:cNvPr>
          <p:cNvSpPr>
            <a:spLocks noGrp="1"/>
          </p:cNvSpPr>
          <p:nvPr>
            <p:ph type="body" sz="quarter" idx="17"/>
          </p:nvPr>
        </p:nvSpPr>
        <p:spPr>
          <a:xfrm>
            <a:off x="1050131" y="2354401"/>
            <a:ext cx="16575629" cy="6578584"/>
          </a:xfrm>
        </p:spPr>
        <p:txBody>
          <a:bodyPr/>
          <a:lstStyle/>
          <a:p>
            <a:pPr marL="742950" indent="-742950">
              <a:buFont typeface="+mj-lt"/>
              <a:buAutoNum type="arabicPeriod" startAt="8"/>
            </a:pPr>
            <a:r>
              <a:rPr lang="nl-BE" sz="2800" b="0" i="0" dirty="0">
                <a:solidFill>
                  <a:srgbClr val="201D1D"/>
                </a:solidFill>
                <a:effectLst/>
              </a:rPr>
              <a:t>Een aquarium heeft standaard volgend verbruikspatroon aan elektrisch vermogen:</a:t>
            </a:r>
          </a:p>
          <a:p>
            <a:pPr marL="1428750" lvl="1" indent="-742950">
              <a:buFont typeface="Arial" panose="020B0604020202020204" pitchFamily="34" charset="0"/>
              <a:buChar char="•"/>
            </a:pPr>
            <a:r>
              <a:rPr lang="nl-BE" sz="2800" dirty="0">
                <a:solidFill>
                  <a:srgbClr val="201D1D"/>
                </a:solidFill>
              </a:rPr>
              <a:t>Verwarmer: 150W , 12h per dag</a:t>
            </a:r>
          </a:p>
          <a:p>
            <a:pPr marL="1428750" lvl="1" indent="-742950">
              <a:buFont typeface="Arial" panose="020B0604020202020204" pitchFamily="34" charset="0"/>
              <a:buChar char="•"/>
            </a:pPr>
            <a:r>
              <a:rPr lang="nl-BE" sz="2800" dirty="0">
                <a:solidFill>
                  <a:srgbClr val="201D1D"/>
                </a:solidFill>
              </a:rPr>
              <a:t>Verlichting: 90W, 14h per dag</a:t>
            </a:r>
          </a:p>
          <a:p>
            <a:pPr marL="1428750" lvl="1" indent="-742950">
              <a:buFont typeface="Arial" panose="020B0604020202020204" pitchFamily="34" charset="0"/>
              <a:buChar char="•"/>
            </a:pPr>
            <a:r>
              <a:rPr lang="nl-BE" sz="2800" dirty="0">
                <a:solidFill>
                  <a:srgbClr val="201D1D"/>
                </a:solidFill>
              </a:rPr>
              <a:t>Filterpomp: 25W, 24h per dag</a:t>
            </a:r>
          </a:p>
          <a:p>
            <a:endParaRPr lang="nl-BE" sz="2800" dirty="0">
              <a:solidFill>
                <a:srgbClr val="201D1D"/>
              </a:solidFill>
            </a:endParaRPr>
          </a:p>
          <a:p>
            <a:r>
              <a:rPr lang="nl-BE" sz="2800" dirty="0">
                <a:solidFill>
                  <a:srgbClr val="201D1D"/>
                </a:solidFill>
              </a:rPr>
              <a:t>Bereken de kostprijs per jaar aan energieverbruik voor dit aquarium. Hou rekening met een energiekost van 0,32€/kWh. </a:t>
            </a:r>
          </a:p>
          <a:p>
            <a:endParaRPr lang="nl-BE" sz="2800" dirty="0">
              <a:solidFill>
                <a:srgbClr val="201D1D"/>
              </a:solidFill>
            </a:endParaRPr>
          </a:p>
        </p:txBody>
      </p:sp>
      <p:sp>
        <p:nvSpPr>
          <p:cNvPr id="3" name="Title 2">
            <a:extLst>
              <a:ext uri="{FF2B5EF4-FFF2-40B4-BE49-F238E27FC236}">
                <a16:creationId xmlns:a16="http://schemas.microsoft.com/office/drawing/2014/main" id="{7ECCD5AD-6D45-90F1-BA74-8C07B067A773}"/>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FD883155-EBC5-820F-7F8D-C9ACF679120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1972394-9258-1C3A-47F7-0F3B3390E437}"/>
              </a:ext>
            </a:extLst>
          </p:cNvPr>
          <p:cNvSpPr>
            <a:spLocks noGrp="1"/>
          </p:cNvSpPr>
          <p:nvPr>
            <p:ph type="sldNum" sz="quarter" idx="4"/>
          </p:nvPr>
        </p:nvSpPr>
        <p:spPr/>
        <p:txBody>
          <a:bodyPr/>
          <a:lstStyle/>
          <a:p>
            <a:fld id="{B7527A74-2D87-4307-9531-5A57D9647EEB}" type="slidenum">
              <a:rPr lang="nl-BE" smtClean="0"/>
              <a:pPr/>
              <a:t>47</a:t>
            </a:fld>
            <a:endParaRPr lang="nl-BE" dirty="0"/>
          </a:p>
        </p:txBody>
      </p:sp>
    </p:spTree>
    <p:extLst>
      <p:ext uri="{BB962C8B-B14F-4D97-AF65-F5344CB8AC3E}">
        <p14:creationId xmlns:p14="http://schemas.microsoft.com/office/powerpoint/2010/main" val="2646606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Soorten spanning en stroom</a:t>
            </a:r>
          </a:p>
        </p:txBody>
      </p:sp>
    </p:spTree>
    <p:extLst>
      <p:ext uri="{BB962C8B-B14F-4D97-AF65-F5344CB8AC3E}">
        <p14:creationId xmlns:p14="http://schemas.microsoft.com/office/powerpoint/2010/main" val="1484894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257E4F-A2B1-44E9-0B02-4B8ED74C8D5D}"/>
              </a:ext>
            </a:extLst>
          </p:cNvPr>
          <p:cNvSpPr>
            <a:spLocks noGrp="1"/>
          </p:cNvSpPr>
          <p:nvPr>
            <p:ph type="title"/>
          </p:nvPr>
        </p:nvSpPr>
        <p:spPr/>
        <p:txBody>
          <a:bodyPr/>
          <a:lstStyle/>
          <a:p>
            <a:r>
              <a:rPr lang="en-US" dirty="0" err="1"/>
              <a:t>Soorten</a:t>
            </a:r>
            <a:r>
              <a:rPr lang="en-US" dirty="0"/>
              <a:t> spanning </a:t>
            </a:r>
            <a:r>
              <a:rPr lang="en-US" dirty="0" err="1"/>
              <a:t>en</a:t>
            </a:r>
            <a:r>
              <a:rPr lang="en-US" dirty="0"/>
              <a:t> </a:t>
            </a:r>
            <a:r>
              <a:rPr lang="en-US" dirty="0" err="1"/>
              <a:t>stroom</a:t>
            </a:r>
            <a:endParaRPr lang="en-US" dirty="0"/>
          </a:p>
        </p:txBody>
      </p:sp>
      <p:sp>
        <p:nvSpPr>
          <p:cNvPr id="4" name="Date Placeholder 3">
            <a:extLst>
              <a:ext uri="{FF2B5EF4-FFF2-40B4-BE49-F238E27FC236}">
                <a16:creationId xmlns:a16="http://schemas.microsoft.com/office/drawing/2014/main" id="{F5AF9BAA-2D50-AD6E-8C45-E1F0A8B10C39}"/>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33E64509-5048-3C05-4429-1B9346C6D3DC}"/>
              </a:ext>
            </a:extLst>
          </p:cNvPr>
          <p:cNvSpPr>
            <a:spLocks noGrp="1"/>
          </p:cNvSpPr>
          <p:nvPr>
            <p:ph type="sldNum" sz="quarter" idx="4"/>
          </p:nvPr>
        </p:nvSpPr>
        <p:spPr/>
        <p:txBody>
          <a:bodyPr/>
          <a:lstStyle/>
          <a:p>
            <a:fld id="{B7527A74-2D87-4307-9531-5A57D9647EEB}" type="slidenum">
              <a:rPr lang="nl-BE" smtClean="0"/>
              <a:pPr/>
              <a:t>49</a:t>
            </a:fld>
            <a:endParaRPr lang="nl-BE" dirty="0"/>
          </a:p>
        </p:txBody>
      </p:sp>
      <p:sp>
        <p:nvSpPr>
          <p:cNvPr id="6" name="Text Placeholder 1">
            <a:extLst>
              <a:ext uri="{FF2B5EF4-FFF2-40B4-BE49-F238E27FC236}">
                <a16:creationId xmlns:a16="http://schemas.microsoft.com/office/drawing/2014/main" id="{FC6431A6-1788-D3B6-5EF8-FA9D807EA9E1}"/>
              </a:ext>
            </a:extLst>
          </p:cNvPr>
          <p:cNvSpPr>
            <a:spLocks noGrp="1"/>
          </p:cNvSpPr>
          <p:nvPr>
            <p:ph type="body" sz="quarter" idx="17"/>
          </p:nvPr>
        </p:nvSpPr>
        <p:spPr>
          <a:xfrm>
            <a:off x="1050131" y="2354401"/>
            <a:ext cx="16575629" cy="6103800"/>
          </a:xfrm>
        </p:spPr>
        <p:txBody>
          <a:bodyPr/>
          <a:lstStyle/>
          <a:p>
            <a:r>
              <a:rPr lang="nl-NL" sz="3200" dirty="0">
                <a:cs typeface="Calibri Light" panose="020F0302020204030204" pitchFamily="34" charset="0"/>
              </a:rPr>
              <a:t>Gelijkstroom-/spanning (DC)</a:t>
            </a:r>
          </a:p>
          <a:p>
            <a:pPr marL="457200" indent="-457200">
              <a:buFont typeface="Arial" panose="020B0604020202020204" pitchFamily="34" charset="0"/>
              <a:buChar char="•"/>
            </a:pPr>
            <a:r>
              <a:rPr lang="nl-NL" sz="2800" dirty="0">
                <a:cs typeface="Calibri Light" panose="020F0302020204030204" pitchFamily="34" charset="0"/>
              </a:rPr>
              <a:t>Dezelfde richting (polariteit)</a:t>
            </a:r>
          </a:p>
          <a:p>
            <a:pPr marL="457200" indent="-457200">
              <a:buFont typeface="Arial" panose="020B0604020202020204" pitchFamily="34" charset="0"/>
              <a:buChar char="•"/>
            </a:pPr>
            <a:r>
              <a:rPr lang="nl-NL" sz="2800" dirty="0">
                <a:cs typeface="Calibri Light" panose="020F0302020204030204" pitchFamily="34" charset="0"/>
              </a:rPr>
              <a:t>Niet noodzakelijk constante waarde</a:t>
            </a:r>
          </a:p>
          <a:p>
            <a:pPr marL="1143000" lvl="1" indent="-457200">
              <a:buFont typeface="Arial" panose="020B0604020202020204" pitchFamily="34" charset="0"/>
              <a:buChar char="•"/>
            </a:pPr>
            <a:r>
              <a:rPr lang="nl-NL" sz="2400" dirty="0">
                <a:cs typeface="Calibri Light" panose="020F0302020204030204" pitchFamily="34" charset="0"/>
              </a:rPr>
              <a:t>Constant, variëren in tijd, periodiek herhalen</a:t>
            </a:r>
          </a:p>
          <a:p>
            <a:pPr marL="1143000" lvl="1" indent="-457200">
              <a:buFont typeface="Arial" panose="020B0604020202020204" pitchFamily="34" charset="0"/>
              <a:buChar char="•"/>
            </a:pPr>
            <a:r>
              <a:rPr lang="nl-NL" sz="2400" dirty="0">
                <a:cs typeface="Calibri Light" panose="020F0302020204030204" pitchFamily="34" charset="0"/>
              </a:rPr>
              <a:t>Vb. Batterij, PV,…</a:t>
            </a:r>
          </a:p>
          <a:p>
            <a:pPr lvl="1"/>
            <a:r>
              <a:rPr lang="nl-NL" sz="2800" dirty="0">
                <a:cs typeface="Calibri Light" panose="020F0302020204030204" pitchFamily="34" charset="0"/>
              </a:rPr>
              <a:t> </a:t>
            </a:r>
            <a:endParaRPr lang="nl-NL" sz="2000" dirty="0">
              <a:cs typeface="Calibri Light" panose="020F0302020204030204" pitchFamily="34" charset="0"/>
            </a:endParaRPr>
          </a:p>
          <a:p>
            <a:r>
              <a:rPr lang="nl-NL" sz="3200" dirty="0">
                <a:cs typeface="Calibri Light" panose="020F0302020204030204" pitchFamily="34" charset="0"/>
              </a:rPr>
              <a:t>Tijdsafhankelijke stroom-/ spanning (AC)</a:t>
            </a:r>
          </a:p>
          <a:p>
            <a:pPr marL="342900" indent="-342900">
              <a:buFont typeface="Arial" panose="020B0604020202020204" pitchFamily="34" charset="0"/>
              <a:buChar char="•"/>
            </a:pPr>
            <a:r>
              <a:rPr lang="nl-NL" sz="2800" dirty="0">
                <a:cs typeface="Calibri Light" panose="020F0302020204030204" pitchFamily="34" charset="0"/>
              </a:rPr>
              <a:t>Waarde afhankelijk van de tijd</a:t>
            </a:r>
          </a:p>
          <a:p>
            <a:pPr marL="1028700" lvl="1" indent="-342900">
              <a:buFont typeface="Arial" panose="020B0604020202020204" pitchFamily="34" charset="0"/>
              <a:buChar char="•"/>
            </a:pPr>
            <a:r>
              <a:rPr lang="nl-NL" sz="2400" dirty="0">
                <a:cs typeface="Calibri Light" panose="020F0302020204030204" pitchFamily="34" charset="0"/>
              </a:rPr>
              <a:t> Vb. Wisselstroom-/wisselende stroom</a:t>
            </a:r>
          </a:p>
          <a:p>
            <a:endParaRPr lang="nl-BE" sz="2800" dirty="0"/>
          </a:p>
        </p:txBody>
      </p:sp>
      <p:grpSp>
        <p:nvGrpSpPr>
          <p:cNvPr id="7" name="Groep 26">
            <a:extLst>
              <a:ext uri="{FF2B5EF4-FFF2-40B4-BE49-F238E27FC236}">
                <a16:creationId xmlns:a16="http://schemas.microsoft.com/office/drawing/2014/main" id="{B1A9E80C-6BF6-C8CE-DF22-8945BE85B49D}"/>
              </a:ext>
            </a:extLst>
          </p:cNvPr>
          <p:cNvGrpSpPr/>
          <p:nvPr/>
        </p:nvGrpSpPr>
        <p:grpSpPr>
          <a:xfrm>
            <a:off x="8358812" y="2367755"/>
            <a:ext cx="5661988" cy="2775746"/>
            <a:chOff x="5648709" y="3778514"/>
            <a:chExt cx="3771900" cy="1343025"/>
          </a:xfrm>
        </p:grpSpPr>
        <p:grpSp>
          <p:nvGrpSpPr>
            <p:cNvPr id="8" name="Groep 27">
              <a:extLst>
                <a:ext uri="{FF2B5EF4-FFF2-40B4-BE49-F238E27FC236}">
                  <a16:creationId xmlns:a16="http://schemas.microsoft.com/office/drawing/2014/main" id="{D0AE97E4-5C30-A500-54DE-CB8BF6775511}"/>
                </a:ext>
              </a:extLst>
            </p:cNvPr>
            <p:cNvGrpSpPr/>
            <p:nvPr/>
          </p:nvGrpSpPr>
          <p:grpSpPr>
            <a:xfrm>
              <a:off x="5648709" y="3778514"/>
              <a:ext cx="3771900" cy="1343025"/>
              <a:chOff x="-9525" y="0"/>
              <a:chExt cx="3771900" cy="1343025"/>
            </a:xfrm>
          </p:grpSpPr>
          <p:sp>
            <p:nvSpPr>
              <p:cNvPr id="15" name="Vrije vorm 47">
                <a:extLst>
                  <a:ext uri="{FF2B5EF4-FFF2-40B4-BE49-F238E27FC236}">
                    <a16:creationId xmlns:a16="http://schemas.microsoft.com/office/drawing/2014/main" id="{A4ECB7D1-6C45-9A08-1D13-15C0E4687E32}"/>
                  </a:ext>
                </a:extLst>
              </p:cNvPr>
              <p:cNvSpPr/>
              <p:nvPr/>
            </p:nvSpPr>
            <p:spPr>
              <a:xfrm>
                <a:off x="371475" y="76200"/>
                <a:ext cx="2857500" cy="400050"/>
              </a:xfrm>
              <a:custGeom>
                <a:avLst/>
                <a:gdLst>
                  <a:gd name="connsiteX0" fmla="*/ 0 w 2857500"/>
                  <a:gd name="connsiteY0" fmla="*/ 257175 h 400050"/>
                  <a:gd name="connsiteX1" fmla="*/ 190500 w 2857500"/>
                  <a:gd name="connsiteY1" fmla="*/ 276225 h 400050"/>
                  <a:gd name="connsiteX2" fmla="*/ 219075 w 2857500"/>
                  <a:gd name="connsiteY2" fmla="*/ 285750 h 400050"/>
                  <a:gd name="connsiteX3" fmla="*/ 295275 w 2857500"/>
                  <a:gd name="connsiteY3" fmla="*/ 304800 h 400050"/>
                  <a:gd name="connsiteX4" fmla="*/ 352425 w 2857500"/>
                  <a:gd name="connsiteY4" fmla="*/ 323850 h 400050"/>
                  <a:gd name="connsiteX5" fmla="*/ 381000 w 2857500"/>
                  <a:gd name="connsiteY5" fmla="*/ 342900 h 400050"/>
                  <a:gd name="connsiteX6" fmla="*/ 466725 w 2857500"/>
                  <a:gd name="connsiteY6" fmla="*/ 361950 h 400050"/>
                  <a:gd name="connsiteX7" fmla="*/ 514350 w 2857500"/>
                  <a:gd name="connsiteY7" fmla="*/ 371475 h 400050"/>
                  <a:gd name="connsiteX8" fmla="*/ 542925 w 2857500"/>
                  <a:gd name="connsiteY8" fmla="*/ 381000 h 400050"/>
                  <a:gd name="connsiteX9" fmla="*/ 714375 w 2857500"/>
                  <a:gd name="connsiteY9" fmla="*/ 400050 h 400050"/>
                  <a:gd name="connsiteX10" fmla="*/ 1057275 w 2857500"/>
                  <a:gd name="connsiteY10" fmla="*/ 381000 h 400050"/>
                  <a:gd name="connsiteX11" fmla="*/ 1133475 w 2857500"/>
                  <a:gd name="connsiteY11" fmla="*/ 361950 h 400050"/>
                  <a:gd name="connsiteX12" fmla="*/ 1209675 w 2857500"/>
                  <a:gd name="connsiteY12" fmla="*/ 342900 h 400050"/>
                  <a:gd name="connsiteX13" fmla="*/ 1266825 w 2857500"/>
                  <a:gd name="connsiteY13" fmla="*/ 333375 h 400050"/>
                  <a:gd name="connsiteX14" fmla="*/ 1304925 w 2857500"/>
                  <a:gd name="connsiteY14" fmla="*/ 323850 h 400050"/>
                  <a:gd name="connsiteX15" fmla="*/ 1419225 w 2857500"/>
                  <a:gd name="connsiteY15" fmla="*/ 304800 h 400050"/>
                  <a:gd name="connsiteX16" fmla="*/ 1485900 w 2857500"/>
                  <a:gd name="connsiteY16" fmla="*/ 285750 h 400050"/>
                  <a:gd name="connsiteX17" fmla="*/ 1543050 w 2857500"/>
                  <a:gd name="connsiteY17" fmla="*/ 276225 h 400050"/>
                  <a:gd name="connsiteX18" fmla="*/ 1600200 w 2857500"/>
                  <a:gd name="connsiteY18" fmla="*/ 257175 h 400050"/>
                  <a:gd name="connsiteX19" fmla="*/ 1628775 w 2857500"/>
                  <a:gd name="connsiteY19" fmla="*/ 247650 h 400050"/>
                  <a:gd name="connsiteX20" fmla="*/ 1685925 w 2857500"/>
                  <a:gd name="connsiteY20" fmla="*/ 209550 h 400050"/>
                  <a:gd name="connsiteX21" fmla="*/ 1714500 w 2857500"/>
                  <a:gd name="connsiteY21" fmla="*/ 190500 h 400050"/>
                  <a:gd name="connsiteX22" fmla="*/ 1743075 w 2857500"/>
                  <a:gd name="connsiteY22" fmla="*/ 180975 h 400050"/>
                  <a:gd name="connsiteX23" fmla="*/ 1790700 w 2857500"/>
                  <a:gd name="connsiteY23" fmla="*/ 133350 h 400050"/>
                  <a:gd name="connsiteX24" fmla="*/ 1819275 w 2857500"/>
                  <a:gd name="connsiteY24" fmla="*/ 104775 h 400050"/>
                  <a:gd name="connsiteX25" fmla="*/ 1876425 w 2857500"/>
                  <a:gd name="connsiteY25" fmla="*/ 66675 h 400050"/>
                  <a:gd name="connsiteX26" fmla="*/ 1933575 w 2857500"/>
                  <a:gd name="connsiteY26" fmla="*/ 28575 h 400050"/>
                  <a:gd name="connsiteX27" fmla="*/ 2028825 w 2857500"/>
                  <a:gd name="connsiteY27" fmla="*/ 0 h 400050"/>
                  <a:gd name="connsiteX28" fmla="*/ 2143125 w 2857500"/>
                  <a:gd name="connsiteY28" fmla="*/ 19050 h 400050"/>
                  <a:gd name="connsiteX29" fmla="*/ 2171700 w 2857500"/>
                  <a:gd name="connsiteY29" fmla="*/ 38100 h 400050"/>
                  <a:gd name="connsiteX30" fmla="*/ 2228850 w 2857500"/>
                  <a:gd name="connsiteY30" fmla="*/ 57150 h 400050"/>
                  <a:gd name="connsiteX31" fmla="*/ 2286000 w 2857500"/>
                  <a:gd name="connsiteY31" fmla="*/ 95250 h 400050"/>
                  <a:gd name="connsiteX32" fmla="*/ 2314575 w 2857500"/>
                  <a:gd name="connsiteY32" fmla="*/ 123825 h 400050"/>
                  <a:gd name="connsiteX33" fmla="*/ 2371725 w 2857500"/>
                  <a:gd name="connsiteY33" fmla="*/ 142875 h 400050"/>
                  <a:gd name="connsiteX34" fmla="*/ 2400300 w 2857500"/>
                  <a:gd name="connsiteY34" fmla="*/ 161925 h 400050"/>
                  <a:gd name="connsiteX35" fmla="*/ 2457450 w 2857500"/>
                  <a:gd name="connsiteY35" fmla="*/ 180975 h 400050"/>
                  <a:gd name="connsiteX36" fmla="*/ 2857500 w 2857500"/>
                  <a:gd name="connsiteY36" fmla="*/ 1905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00" h="400050">
                    <a:moveTo>
                      <a:pt x="0" y="257175"/>
                    </a:moveTo>
                    <a:cubicBezTo>
                      <a:pt x="54045" y="261332"/>
                      <a:pt x="132827" y="264690"/>
                      <a:pt x="190500" y="276225"/>
                    </a:cubicBezTo>
                    <a:cubicBezTo>
                      <a:pt x="200345" y="278194"/>
                      <a:pt x="209389" y="283108"/>
                      <a:pt x="219075" y="285750"/>
                    </a:cubicBezTo>
                    <a:cubicBezTo>
                      <a:pt x="244334" y="292639"/>
                      <a:pt x="269875" y="298450"/>
                      <a:pt x="295275" y="304800"/>
                    </a:cubicBezTo>
                    <a:cubicBezTo>
                      <a:pt x="314756" y="309670"/>
                      <a:pt x="352425" y="323850"/>
                      <a:pt x="352425" y="323850"/>
                    </a:cubicBezTo>
                    <a:cubicBezTo>
                      <a:pt x="361950" y="330200"/>
                      <a:pt x="370761" y="337780"/>
                      <a:pt x="381000" y="342900"/>
                    </a:cubicBezTo>
                    <a:cubicBezTo>
                      <a:pt x="404992" y="354896"/>
                      <a:pt x="443730" y="357769"/>
                      <a:pt x="466725" y="361950"/>
                    </a:cubicBezTo>
                    <a:cubicBezTo>
                      <a:pt x="482653" y="364846"/>
                      <a:pt x="498644" y="367548"/>
                      <a:pt x="514350" y="371475"/>
                    </a:cubicBezTo>
                    <a:cubicBezTo>
                      <a:pt x="524090" y="373910"/>
                      <a:pt x="532986" y="379580"/>
                      <a:pt x="542925" y="381000"/>
                    </a:cubicBezTo>
                    <a:cubicBezTo>
                      <a:pt x="599849" y="389132"/>
                      <a:pt x="714375" y="400050"/>
                      <a:pt x="714375" y="400050"/>
                    </a:cubicBezTo>
                    <a:cubicBezTo>
                      <a:pt x="832491" y="395507"/>
                      <a:pt x="942172" y="396347"/>
                      <a:pt x="1057275" y="381000"/>
                    </a:cubicBezTo>
                    <a:cubicBezTo>
                      <a:pt x="1118060" y="372895"/>
                      <a:pt x="1087486" y="374493"/>
                      <a:pt x="1133475" y="361950"/>
                    </a:cubicBezTo>
                    <a:cubicBezTo>
                      <a:pt x="1158734" y="355061"/>
                      <a:pt x="1184275" y="349250"/>
                      <a:pt x="1209675" y="342900"/>
                    </a:cubicBezTo>
                    <a:cubicBezTo>
                      <a:pt x="1228411" y="338216"/>
                      <a:pt x="1247887" y="337163"/>
                      <a:pt x="1266825" y="333375"/>
                    </a:cubicBezTo>
                    <a:cubicBezTo>
                      <a:pt x="1279662" y="330808"/>
                      <a:pt x="1292058" y="326262"/>
                      <a:pt x="1304925" y="323850"/>
                    </a:cubicBezTo>
                    <a:cubicBezTo>
                      <a:pt x="1342889" y="316732"/>
                      <a:pt x="1419225" y="304800"/>
                      <a:pt x="1419225" y="304800"/>
                    </a:cubicBezTo>
                    <a:cubicBezTo>
                      <a:pt x="1446460" y="295722"/>
                      <a:pt x="1456000" y="291730"/>
                      <a:pt x="1485900" y="285750"/>
                    </a:cubicBezTo>
                    <a:cubicBezTo>
                      <a:pt x="1504838" y="281962"/>
                      <a:pt x="1524000" y="279400"/>
                      <a:pt x="1543050" y="276225"/>
                    </a:cubicBezTo>
                    <a:lnTo>
                      <a:pt x="1600200" y="257175"/>
                    </a:lnTo>
                    <a:lnTo>
                      <a:pt x="1628775" y="247650"/>
                    </a:lnTo>
                    <a:lnTo>
                      <a:pt x="1685925" y="209550"/>
                    </a:lnTo>
                    <a:cubicBezTo>
                      <a:pt x="1695450" y="203200"/>
                      <a:pt x="1703640" y="194120"/>
                      <a:pt x="1714500" y="190500"/>
                    </a:cubicBezTo>
                    <a:lnTo>
                      <a:pt x="1743075" y="180975"/>
                    </a:lnTo>
                    <a:cubicBezTo>
                      <a:pt x="1778000" y="128587"/>
                      <a:pt x="1743075" y="173038"/>
                      <a:pt x="1790700" y="133350"/>
                    </a:cubicBezTo>
                    <a:cubicBezTo>
                      <a:pt x="1801048" y="124726"/>
                      <a:pt x="1808642" y="113045"/>
                      <a:pt x="1819275" y="104775"/>
                    </a:cubicBezTo>
                    <a:cubicBezTo>
                      <a:pt x="1837347" y="90719"/>
                      <a:pt x="1857375" y="79375"/>
                      <a:pt x="1876425" y="66675"/>
                    </a:cubicBezTo>
                    <a:lnTo>
                      <a:pt x="1933575" y="28575"/>
                    </a:lnTo>
                    <a:cubicBezTo>
                      <a:pt x="1947489" y="19299"/>
                      <a:pt x="2007527" y="5325"/>
                      <a:pt x="2028825" y="0"/>
                    </a:cubicBezTo>
                    <a:cubicBezTo>
                      <a:pt x="2045627" y="2100"/>
                      <a:pt x="2117211" y="7944"/>
                      <a:pt x="2143125" y="19050"/>
                    </a:cubicBezTo>
                    <a:cubicBezTo>
                      <a:pt x="2153647" y="23559"/>
                      <a:pt x="2161239" y="33451"/>
                      <a:pt x="2171700" y="38100"/>
                    </a:cubicBezTo>
                    <a:cubicBezTo>
                      <a:pt x="2190050" y="46255"/>
                      <a:pt x="2228850" y="57150"/>
                      <a:pt x="2228850" y="57150"/>
                    </a:cubicBezTo>
                    <a:lnTo>
                      <a:pt x="2286000" y="95250"/>
                    </a:lnTo>
                    <a:cubicBezTo>
                      <a:pt x="2297208" y="102722"/>
                      <a:pt x="2302800" y="117283"/>
                      <a:pt x="2314575" y="123825"/>
                    </a:cubicBezTo>
                    <a:cubicBezTo>
                      <a:pt x="2332128" y="133577"/>
                      <a:pt x="2371725" y="142875"/>
                      <a:pt x="2371725" y="142875"/>
                    </a:cubicBezTo>
                    <a:cubicBezTo>
                      <a:pt x="2381250" y="149225"/>
                      <a:pt x="2389839" y="157276"/>
                      <a:pt x="2400300" y="161925"/>
                    </a:cubicBezTo>
                    <a:cubicBezTo>
                      <a:pt x="2418650" y="170080"/>
                      <a:pt x="2438400" y="174625"/>
                      <a:pt x="2457450" y="180975"/>
                    </a:cubicBezTo>
                    <a:cubicBezTo>
                      <a:pt x="2603496" y="229657"/>
                      <a:pt x="2475985" y="190500"/>
                      <a:pt x="2857500" y="190500"/>
                    </a:cubicBez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16" name="Rechte verbindingslijn 35">
                <a:extLst>
                  <a:ext uri="{FF2B5EF4-FFF2-40B4-BE49-F238E27FC236}">
                    <a16:creationId xmlns:a16="http://schemas.microsoft.com/office/drawing/2014/main" id="{1AF66B61-049F-43BE-8646-17A80FFB6C93}"/>
                  </a:ext>
                </a:extLst>
              </p:cNvPr>
              <p:cNvCxnSpPr/>
              <p:nvPr/>
            </p:nvCxnSpPr>
            <p:spPr>
              <a:xfrm>
                <a:off x="371475" y="619125"/>
                <a:ext cx="287655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kstvak 14341">
                <a:extLst>
                  <a:ext uri="{FF2B5EF4-FFF2-40B4-BE49-F238E27FC236}">
                    <a16:creationId xmlns:a16="http://schemas.microsoft.com/office/drawing/2014/main" id="{DDE39D2E-CF9E-C23A-8C8C-A7ED92BF1962}"/>
                  </a:ext>
                </a:extLst>
              </p:cNvPr>
              <p:cNvSpPr txBox="1"/>
              <p:nvPr/>
            </p:nvSpPr>
            <p:spPr>
              <a:xfrm>
                <a:off x="85725" y="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I</a:t>
                </a:r>
                <a:endParaRPr lang="nl-BE" sz="1600">
                  <a:effectLst/>
                  <a:ea typeface="Times New Roman"/>
                  <a:cs typeface="Times New Roman"/>
                </a:endParaRPr>
              </a:p>
            </p:txBody>
          </p:sp>
          <p:sp>
            <p:nvSpPr>
              <p:cNvPr id="18" name="Tekstvak 14342">
                <a:extLst>
                  <a:ext uri="{FF2B5EF4-FFF2-40B4-BE49-F238E27FC236}">
                    <a16:creationId xmlns:a16="http://schemas.microsoft.com/office/drawing/2014/main" id="{5012F7DC-C75E-31CB-17C9-DCF9F0C8DA6E}"/>
                  </a:ext>
                </a:extLst>
              </p:cNvPr>
              <p:cNvSpPr txBox="1"/>
              <p:nvPr/>
            </p:nvSpPr>
            <p:spPr>
              <a:xfrm>
                <a:off x="0" y="209550"/>
                <a:ext cx="371475" cy="2571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I1</a:t>
                </a:r>
                <a:endParaRPr lang="nl-BE" sz="1600">
                  <a:effectLst/>
                  <a:ea typeface="Times New Roman"/>
                  <a:cs typeface="Times New Roman"/>
                </a:endParaRPr>
              </a:p>
            </p:txBody>
          </p:sp>
          <p:sp>
            <p:nvSpPr>
              <p:cNvPr id="19" name="Tekstvak 14343">
                <a:extLst>
                  <a:ext uri="{FF2B5EF4-FFF2-40B4-BE49-F238E27FC236}">
                    <a16:creationId xmlns:a16="http://schemas.microsoft.com/office/drawing/2014/main" id="{82877F78-D2EE-5C4D-E9BE-87E94017AA99}"/>
                  </a:ext>
                </a:extLst>
              </p:cNvPr>
              <p:cNvSpPr txBox="1"/>
              <p:nvPr/>
            </p:nvSpPr>
            <p:spPr>
              <a:xfrm>
                <a:off x="0" y="476250"/>
                <a:ext cx="371475" cy="2571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I2</a:t>
                </a:r>
                <a:endParaRPr lang="nl-BE" sz="1600">
                  <a:effectLst/>
                  <a:ea typeface="Times New Roman"/>
                  <a:cs typeface="Times New Roman"/>
                </a:endParaRPr>
              </a:p>
            </p:txBody>
          </p:sp>
          <p:sp>
            <p:nvSpPr>
              <p:cNvPr id="20" name="Tekstvak 14344">
                <a:extLst>
                  <a:ext uri="{FF2B5EF4-FFF2-40B4-BE49-F238E27FC236}">
                    <a16:creationId xmlns:a16="http://schemas.microsoft.com/office/drawing/2014/main" id="{596B6BA8-49C0-F0A2-F6FB-A72FA65E6DCE}"/>
                  </a:ext>
                </a:extLst>
              </p:cNvPr>
              <p:cNvSpPr txBox="1"/>
              <p:nvPr/>
            </p:nvSpPr>
            <p:spPr>
              <a:xfrm>
                <a:off x="3133725" y="10477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t</a:t>
                </a:r>
                <a:endParaRPr lang="nl-BE" sz="1600">
                  <a:effectLst/>
                  <a:ea typeface="Times New Roman"/>
                  <a:cs typeface="Times New Roman"/>
                </a:endParaRPr>
              </a:p>
            </p:txBody>
          </p:sp>
          <p:cxnSp>
            <p:nvCxnSpPr>
              <p:cNvPr id="21" name="Rechte verbindingslijn met pijl 40">
                <a:extLst>
                  <a:ext uri="{FF2B5EF4-FFF2-40B4-BE49-F238E27FC236}">
                    <a16:creationId xmlns:a16="http://schemas.microsoft.com/office/drawing/2014/main" id="{7BC01C14-88CB-58CA-8337-92A9B79048CE}"/>
                  </a:ext>
                </a:extLst>
              </p:cNvPr>
              <p:cNvCxnSpPr/>
              <p:nvPr/>
            </p:nvCxnSpPr>
            <p:spPr>
              <a:xfrm flipV="1">
                <a:off x="371475" y="47625"/>
                <a:ext cx="0" cy="11239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Rechte verbindingslijn met pijl 41">
                <a:extLst>
                  <a:ext uri="{FF2B5EF4-FFF2-40B4-BE49-F238E27FC236}">
                    <a16:creationId xmlns:a16="http://schemas.microsoft.com/office/drawing/2014/main" id="{B35A6880-FA8B-20C8-55DC-D83A429D6495}"/>
                  </a:ext>
                </a:extLst>
              </p:cNvPr>
              <p:cNvCxnSpPr/>
              <p:nvPr/>
            </p:nvCxnSpPr>
            <p:spPr>
              <a:xfrm>
                <a:off x="276225" y="1019175"/>
                <a:ext cx="30194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kstvak 140">
                <a:extLst>
                  <a:ext uri="{FF2B5EF4-FFF2-40B4-BE49-F238E27FC236}">
                    <a16:creationId xmlns:a16="http://schemas.microsoft.com/office/drawing/2014/main" id="{8C6EAA7A-D8E0-1962-B23D-95DB87B13C0B}"/>
                  </a:ext>
                </a:extLst>
              </p:cNvPr>
              <p:cNvSpPr txBox="1"/>
              <p:nvPr/>
            </p:nvSpPr>
            <p:spPr>
              <a:xfrm>
                <a:off x="-9525" y="762000"/>
                <a:ext cx="371475" cy="2571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I3</a:t>
                </a:r>
                <a:endParaRPr lang="nl-BE" sz="1600">
                  <a:effectLst/>
                  <a:ea typeface="Times New Roman"/>
                  <a:cs typeface="Times New Roman"/>
                </a:endParaRPr>
              </a:p>
            </p:txBody>
          </p:sp>
        </p:grpSp>
        <p:sp>
          <p:nvSpPr>
            <p:cNvPr id="9" name="Rechthoek 28">
              <a:extLst>
                <a:ext uri="{FF2B5EF4-FFF2-40B4-BE49-F238E27FC236}">
                  <a16:creationId xmlns:a16="http://schemas.microsoft.com/office/drawing/2014/main" id="{42CE2BA0-F022-7313-59BE-7CBF4BA055FD}"/>
                </a:ext>
              </a:extLst>
            </p:cNvPr>
            <p:cNvSpPr/>
            <p:nvPr/>
          </p:nvSpPr>
          <p:spPr>
            <a:xfrm>
              <a:off x="6030523"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10" name="Rechthoek 29">
              <a:extLst>
                <a:ext uri="{FF2B5EF4-FFF2-40B4-BE49-F238E27FC236}">
                  <a16:creationId xmlns:a16="http://schemas.microsoft.com/office/drawing/2014/main" id="{AE315A61-3856-7047-9E49-525A7D403ED8}"/>
                </a:ext>
              </a:extLst>
            </p:cNvPr>
            <p:cNvSpPr/>
            <p:nvPr/>
          </p:nvSpPr>
          <p:spPr>
            <a:xfrm>
              <a:off x="6373423"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11" name="Rechthoek 30">
              <a:extLst>
                <a:ext uri="{FF2B5EF4-FFF2-40B4-BE49-F238E27FC236}">
                  <a16:creationId xmlns:a16="http://schemas.microsoft.com/office/drawing/2014/main" id="{113AC9E6-668F-4AA2-8D24-107B52D4D501}"/>
                </a:ext>
              </a:extLst>
            </p:cNvPr>
            <p:cNvSpPr/>
            <p:nvPr/>
          </p:nvSpPr>
          <p:spPr>
            <a:xfrm>
              <a:off x="6725848"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12" name="Rechthoek 31">
              <a:extLst>
                <a:ext uri="{FF2B5EF4-FFF2-40B4-BE49-F238E27FC236}">
                  <a16:creationId xmlns:a16="http://schemas.microsoft.com/office/drawing/2014/main" id="{D8694070-6BB3-D2EB-006B-DEBE1E17358F}"/>
                </a:ext>
              </a:extLst>
            </p:cNvPr>
            <p:cNvSpPr/>
            <p:nvPr/>
          </p:nvSpPr>
          <p:spPr>
            <a:xfrm>
              <a:off x="7078273"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13" name="Rechthoek 32">
              <a:extLst>
                <a:ext uri="{FF2B5EF4-FFF2-40B4-BE49-F238E27FC236}">
                  <a16:creationId xmlns:a16="http://schemas.microsoft.com/office/drawing/2014/main" id="{69E17429-8F07-72B6-BA7F-F7478FB94B44}"/>
                </a:ext>
              </a:extLst>
            </p:cNvPr>
            <p:cNvSpPr/>
            <p:nvPr/>
          </p:nvSpPr>
          <p:spPr>
            <a:xfrm>
              <a:off x="7421173"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14" name="Rechthoek 33">
              <a:extLst>
                <a:ext uri="{FF2B5EF4-FFF2-40B4-BE49-F238E27FC236}">
                  <a16:creationId xmlns:a16="http://schemas.microsoft.com/office/drawing/2014/main" id="{7003D32F-325A-B57D-169D-F09E8AA2CBE1}"/>
                </a:ext>
              </a:extLst>
            </p:cNvPr>
            <p:cNvSpPr/>
            <p:nvPr/>
          </p:nvSpPr>
          <p:spPr>
            <a:xfrm>
              <a:off x="7773598" y="4511939"/>
              <a:ext cx="133350" cy="285750"/>
            </a:xfrm>
            <a:prstGeom prst="rect">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grpSp>
      <p:grpSp>
        <p:nvGrpSpPr>
          <p:cNvPr id="24" name="Groep 10">
            <a:extLst>
              <a:ext uri="{FF2B5EF4-FFF2-40B4-BE49-F238E27FC236}">
                <a16:creationId xmlns:a16="http://schemas.microsoft.com/office/drawing/2014/main" id="{74E41CDC-03CE-351D-EC7A-D82EE80344AF}"/>
              </a:ext>
            </a:extLst>
          </p:cNvPr>
          <p:cNvGrpSpPr/>
          <p:nvPr/>
        </p:nvGrpSpPr>
        <p:grpSpPr>
          <a:xfrm>
            <a:off x="8513450" y="6082104"/>
            <a:ext cx="5507350" cy="2563510"/>
            <a:chOff x="0" y="0"/>
            <a:chExt cx="3829050" cy="1590675"/>
          </a:xfrm>
        </p:grpSpPr>
        <p:sp>
          <p:nvSpPr>
            <p:cNvPr id="25" name="Tekstvak 17">
              <a:extLst>
                <a:ext uri="{FF2B5EF4-FFF2-40B4-BE49-F238E27FC236}">
                  <a16:creationId xmlns:a16="http://schemas.microsoft.com/office/drawing/2014/main" id="{553A26D9-C0B5-F318-8B11-D6189E2AADEF}"/>
                </a:ext>
              </a:extLst>
            </p:cNvPr>
            <p:cNvSpPr txBox="1"/>
            <p:nvPr/>
          </p:nvSpPr>
          <p:spPr>
            <a:xfrm>
              <a:off x="2943225" y="1714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dirty="0">
                  <a:effectLst/>
                  <a:ea typeface="Times New Roman"/>
                  <a:cs typeface="Times New Roman"/>
                </a:rPr>
                <a:t>i = f(t)</a:t>
              </a:r>
              <a:endParaRPr lang="nl-BE" sz="1600" dirty="0">
                <a:effectLst/>
                <a:ea typeface="Times New Roman"/>
                <a:cs typeface="Times New Roman"/>
              </a:endParaRPr>
            </a:p>
          </p:txBody>
        </p:sp>
        <p:grpSp>
          <p:nvGrpSpPr>
            <p:cNvPr id="26" name="Groep 12">
              <a:extLst>
                <a:ext uri="{FF2B5EF4-FFF2-40B4-BE49-F238E27FC236}">
                  <a16:creationId xmlns:a16="http://schemas.microsoft.com/office/drawing/2014/main" id="{E33F6E8B-59DC-982A-4CD3-135773DA6BA6}"/>
                </a:ext>
              </a:extLst>
            </p:cNvPr>
            <p:cNvGrpSpPr/>
            <p:nvPr/>
          </p:nvGrpSpPr>
          <p:grpSpPr>
            <a:xfrm>
              <a:off x="0" y="0"/>
              <a:ext cx="3829050" cy="1590675"/>
              <a:chOff x="0" y="0"/>
              <a:chExt cx="3829050" cy="1590675"/>
            </a:xfrm>
          </p:grpSpPr>
          <p:cxnSp>
            <p:nvCxnSpPr>
              <p:cNvPr id="27" name="Rechte verbindingslijn met pijl 13">
                <a:extLst>
                  <a:ext uri="{FF2B5EF4-FFF2-40B4-BE49-F238E27FC236}">
                    <a16:creationId xmlns:a16="http://schemas.microsoft.com/office/drawing/2014/main" id="{BB727C17-E59B-01F2-0839-E44CF6205AEA}"/>
                  </a:ext>
                </a:extLst>
              </p:cNvPr>
              <p:cNvCxnSpPr/>
              <p:nvPr/>
            </p:nvCxnSpPr>
            <p:spPr>
              <a:xfrm flipV="1">
                <a:off x="409575" y="104775"/>
                <a:ext cx="0" cy="1371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Rechte verbindingslijn met pijl 14">
                <a:extLst>
                  <a:ext uri="{FF2B5EF4-FFF2-40B4-BE49-F238E27FC236}">
                    <a16:creationId xmlns:a16="http://schemas.microsoft.com/office/drawing/2014/main" id="{B9E7E294-56E4-63C9-4AE2-17DB5FE33DA9}"/>
                  </a:ext>
                </a:extLst>
              </p:cNvPr>
              <p:cNvCxnSpPr/>
              <p:nvPr/>
            </p:nvCxnSpPr>
            <p:spPr>
              <a:xfrm>
                <a:off x="314325" y="11430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Vrije vorm 28">
                <a:extLst>
                  <a:ext uri="{FF2B5EF4-FFF2-40B4-BE49-F238E27FC236}">
                    <a16:creationId xmlns:a16="http://schemas.microsoft.com/office/drawing/2014/main" id="{1CA3C70A-2B76-939A-CE9C-120844F85288}"/>
                  </a:ext>
                </a:extLst>
              </p:cNvPr>
              <p:cNvSpPr/>
              <p:nvPr/>
            </p:nvSpPr>
            <p:spPr>
              <a:xfrm>
                <a:off x="409575" y="466725"/>
                <a:ext cx="2705100" cy="1000125"/>
              </a:xfrm>
              <a:custGeom>
                <a:avLst/>
                <a:gdLst>
                  <a:gd name="connsiteX0" fmla="*/ 0 w 2705100"/>
                  <a:gd name="connsiteY0" fmla="*/ 419100 h 1000125"/>
                  <a:gd name="connsiteX1" fmla="*/ 47625 w 2705100"/>
                  <a:gd name="connsiteY1" fmla="*/ 409575 h 1000125"/>
                  <a:gd name="connsiteX2" fmla="*/ 85725 w 2705100"/>
                  <a:gd name="connsiteY2" fmla="*/ 390525 h 1000125"/>
                  <a:gd name="connsiteX3" fmla="*/ 114300 w 2705100"/>
                  <a:gd name="connsiteY3" fmla="*/ 381000 h 1000125"/>
                  <a:gd name="connsiteX4" fmla="*/ 180975 w 2705100"/>
                  <a:gd name="connsiteY4" fmla="*/ 352425 h 1000125"/>
                  <a:gd name="connsiteX5" fmla="*/ 209550 w 2705100"/>
                  <a:gd name="connsiteY5" fmla="*/ 333375 h 1000125"/>
                  <a:gd name="connsiteX6" fmla="*/ 266700 w 2705100"/>
                  <a:gd name="connsiteY6" fmla="*/ 285750 h 1000125"/>
                  <a:gd name="connsiteX7" fmla="*/ 314325 w 2705100"/>
                  <a:gd name="connsiteY7" fmla="*/ 238125 h 1000125"/>
                  <a:gd name="connsiteX8" fmla="*/ 361950 w 2705100"/>
                  <a:gd name="connsiteY8" fmla="*/ 200025 h 1000125"/>
                  <a:gd name="connsiteX9" fmla="*/ 419100 w 2705100"/>
                  <a:gd name="connsiteY9" fmla="*/ 171450 h 1000125"/>
                  <a:gd name="connsiteX10" fmla="*/ 447675 w 2705100"/>
                  <a:gd name="connsiteY10" fmla="*/ 228600 h 1000125"/>
                  <a:gd name="connsiteX11" fmla="*/ 485775 w 2705100"/>
                  <a:gd name="connsiteY11" fmla="*/ 285750 h 1000125"/>
                  <a:gd name="connsiteX12" fmla="*/ 495300 w 2705100"/>
                  <a:gd name="connsiteY12" fmla="*/ 314325 h 1000125"/>
                  <a:gd name="connsiteX13" fmla="*/ 533400 w 2705100"/>
                  <a:gd name="connsiteY13" fmla="*/ 371475 h 1000125"/>
                  <a:gd name="connsiteX14" fmla="*/ 542925 w 2705100"/>
                  <a:gd name="connsiteY14" fmla="*/ 400050 h 1000125"/>
                  <a:gd name="connsiteX15" fmla="*/ 600075 w 2705100"/>
                  <a:gd name="connsiteY15" fmla="*/ 428625 h 1000125"/>
                  <a:gd name="connsiteX16" fmla="*/ 628650 w 2705100"/>
                  <a:gd name="connsiteY16" fmla="*/ 447675 h 1000125"/>
                  <a:gd name="connsiteX17" fmla="*/ 742950 w 2705100"/>
                  <a:gd name="connsiteY17" fmla="*/ 428625 h 1000125"/>
                  <a:gd name="connsiteX18" fmla="*/ 800100 w 2705100"/>
                  <a:gd name="connsiteY18" fmla="*/ 390525 h 1000125"/>
                  <a:gd name="connsiteX19" fmla="*/ 828675 w 2705100"/>
                  <a:gd name="connsiteY19" fmla="*/ 371475 h 1000125"/>
                  <a:gd name="connsiteX20" fmla="*/ 895350 w 2705100"/>
                  <a:gd name="connsiteY20" fmla="*/ 295275 h 1000125"/>
                  <a:gd name="connsiteX21" fmla="*/ 923925 w 2705100"/>
                  <a:gd name="connsiteY21" fmla="*/ 238125 h 1000125"/>
                  <a:gd name="connsiteX22" fmla="*/ 933450 w 2705100"/>
                  <a:gd name="connsiteY22" fmla="*/ 209550 h 1000125"/>
                  <a:gd name="connsiteX23" fmla="*/ 952500 w 2705100"/>
                  <a:gd name="connsiteY23" fmla="*/ 180975 h 1000125"/>
                  <a:gd name="connsiteX24" fmla="*/ 962025 w 2705100"/>
                  <a:gd name="connsiteY24" fmla="*/ 152400 h 1000125"/>
                  <a:gd name="connsiteX25" fmla="*/ 1028700 w 2705100"/>
                  <a:gd name="connsiteY25" fmla="*/ 66675 h 1000125"/>
                  <a:gd name="connsiteX26" fmla="*/ 1038225 w 2705100"/>
                  <a:gd name="connsiteY26" fmla="*/ 38100 h 1000125"/>
                  <a:gd name="connsiteX27" fmla="*/ 1066800 w 2705100"/>
                  <a:gd name="connsiteY27" fmla="*/ 28575 h 1000125"/>
                  <a:gd name="connsiteX28" fmla="*/ 1123950 w 2705100"/>
                  <a:gd name="connsiteY28" fmla="*/ 0 h 1000125"/>
                  <a:gd name="connsiteX29" fmla="*/ 1171575 w 2705100"/>
                  <a:gd name="connsiteY29" fmla="*/ 9525 h 1000125"/>
                  <a:gd name="connsiteX30" fmla="*/ 1228725 w 2705100"/>
                  <a:gd name="connsiteY30" fmla="*/ 66675 h 1000125"/>
                  <a:gd name="connsiteX31" fmla="*/ 1247775 w 2705100"/>
                  <a:gd name="connsiteY31" fmla="*/ 123825 h 1000125"/>
                  <a:gd name="connsiteX32" fmla="*/ 1285875 w 2705100"/>
                  <a:gd name="connsiteY32" fmla="*/ 180975 h 1000125"/>
                  <a:gd name="connsiteX33" fmla="*/ 1314450 w 2705100"/>
                  <a:gd name="connsiteY33" fmla="*/ 238125 h 1000125"/>
                  <a:gd name="connsiteX34" fmla="*/ 1333500 w 2705100"/>
                  <a:gd name="connsiteY34" fmla="*/ 295275 h 1000125"/>
                  <a:gd name="connsiteX35" fmla="*/ 1352550 w 2705100"/>
                  <a:gd name="connsiteY35" fmla="*/ 352425 h 1000125"/>
                  <a:gd name="connsiteX36" fmla="*/ 1362075 w 2705100"/>
                  <a:gd name="connsiteY36" fmla="*/ 381000 h 1000125"/>
                  <a:gd name="connsiteX37" fmla="*/ 1381125 w 2705100"/>
                  <a:gd name="connsiteY37" fmla="*/ 409575 h 1000125"/>
                  <a:gd name="connsiteX38" fmla="*/ 1400175 w 2705100"/>
                  <a:gd name="connsiteY38" fmla="*/ 466725 h 1000125"/>
                  <a:gd name="connsiteX39" fmla="*/ 1428750 w 2705100"/>
                  <a:gd name="connsiteY39" fmla="*/ 552450 h 1000125"/>
                  <a:gd name="connsiteX40" fmla="*/ 1457325 w 2705100"/>
                  <a:gd name="connsiteY40" fmla="*/ 647700 h 1000125"/>
                  <a:gd name="connsiteX41" fmla="*/ 1476375 w 2705100"/>
                  <a:gd name="connsiteY41" fmla="*/ 676275 h 1000125"/>
                  <a:gd name="connsiteX42" fmla="*/ 1495425 w 2705100"/>
                  <a:gd name="connsiteY42" fmla="*/ 733425 h 1000125"/>
                  <a:gd name="connsiteX43" fmla="*/ 1514475 w 2705100"/>
                  <a:gd name="connsiteY43" fmla="*/ 762000 h 1000125"/>
                  <a:gd name="connsiteX44" fmla="*/ 1571625 w 2705100"/>
                  <a:gd name="connsiteY44" fmla="*/ 876300 h 1000125"/>
                  <a:gd name="connsiteX45" fmla="*/ 1590675 w 2705100"/>
                  <a:gd name="connsiteY45" fmla="*/ 904875 h 1000125"/>
                  <a:gd name="connsiteX46" fmla="*/ 1609725 w 2705100"/>
                  <a:gd name="connsiteY46" fmla="*/ 933450 h 1000125"/>
                  <a:gd name="connsiteX47" fmla="*/ 1704975 w 2705100"/>
                  <a:gd name="connsiteY47" fmla="*/ 1000125 h 1000125"/>
                  <a:gd name="connsiteX48" fmla="*/ 1847850 w 2705100"/>
                  <a:gd name="connsiteY48" fmla="*/ 981075 h 1000125"/>
                  <a:gd name="connsiteX49" fmla="*/ 1905000 w 2705100"/>
                  <a:gd name="connsiteY49" fmla="*/ 942975 h 1000125"/>
                  <a:gd name="connsiteX50" fmla="*/ 1933575 w 2705100"/>
                  <a:gd name="connsiteY50" fmla="*/ 923925 h 1000125"/>
                  <a:gd name="connsiteX51" fmla="*/ 1990725 w 2705100"/>
                  <a:gd name="connsiteY51" fmla="*/ 904875 h 1000125"/>
                  <a:gd name="connsiteX52" fmla="*/ 2019300 w 2705100"/>
                  <a:gd name="connsiteY52" fmla="*/ 895350 h 1000125"/>
                  <a:gd name="connsiteX53" fmla="*/ 2190750 w 2705100"/>
                  <a:gd name="connsiteY53" fmla="*/ 885825 h 1000125"/>
                  <a:gd name="connsiteX54" fmla="*/ 2247900 w 2705100"/>
                  <a:gd name="connsiteY54" fmla="*/ 847725 h 1000125"/>
                  <a:gd name="connsiteX55" fmla="*/ 2266950 w 2705100"/>
                  <a:gd name="connsiteY55" fmla="*/ 819150 h 1000125"/>
                  <a:gd name="connsiteX56" fmla="*/ 2295525 w 2705100"/>
                  <a:gd name="connsiteY56" fmla="*/ 800100 h 1000125"/>
                  <a:gd name="connsiteX57" fmla="*/ 2314575 w 2705100"/>
                  <a:gd name="connsiteY57" fmla="*/ 771525 h 1000125"/>
                  <a:gd name="connsiteX58" fmla="*/ 2343150 w 2705100"/>
                  <a:gd name="connsiteY58" fmla="*/ 762000 h 1000125"/>
                  <a:gd name="connsiteX59" fmla="*/ 2400300 w 2705100"/>
                  <a:gd name="connsiteY59" fmla="*/ 733425 h 1000125"/>
                  <a:gd name="connsiteX60" fmla="*/ 2457450 w 2705100"/>
                  <a:gd name="connsiteY60" fmla="*/ 647700 h 1000125"/>
                  <a:gd name="connsiteX61" fmla="*/ 2476500 w 2705100"/>
                  <a:gd name="connsiteY61" fmla="*/ 619125 h 1000125"/>
                  <a:gd name="connsiteX62" fmla="*/ 2533650 w 2705100"/>
                  <a:gd name="connsiteY62" fmla="*/ 581025 h 1000125"/>
                  <a:gd name="connsiteX63" fmla="*/ 2590800 w 2705100"/>
                  <a:gd name="connsiteY63" fmla="*/ 561975 h 1000125"/>
                  <a:gd name="connsiteX64" fmla="*/ 2705100 w 2705100"/>
                  <a:gd name="connsiteY64" fmla="*/ 55245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705100" h="1000125">
                    <a:moveTo>
                      <a:pt x="0" y="419100"/>
                    </a:moveTo>
                    <a:cubicBezTo>
                      <a:pt x="15875" y="415925"/>
                      <a:pt x="32266" y="414695"/>
                      <a:pt x="47625" y="409575"/>
                    </a:cubicBezTo>
                    <a:cubicBezTo>
                      <a:pt x="61095" y="405085"/>
                      <a:pt x="72674" y="396118"/>
                      <a:pt x="85725" y="390525"/>
                    </a:cubicBezTo>
                    <a:cubicBezTo>
                      <a:pt x="94953" y="386570"/>
                      <a:pt x="105072" y="384955"/>
                      <a:pt x="114300" y="381000"/>
                    </a:cubicBezTo>
                    <a:cubicBezTo>
                      <a:pt x="196690" y="345690"/>
                      <a:pt x="113962" y="374763"/>
                      <a:pt x="180975" y="352425"/>
                    </a:cubicBezTo>
                    <a:cubicBezTo>
                      <a:pt x="190500" y="346075"/>
                      <a:pt x="200756" y="340704"/>
                      <a:pt x="209550" y="333375"/>
                    </a:cubicBezTo>
                    <a:cubicBezTo>
                      <a:pt x="282889" y="272259"/>
                      <a:pt x="195754" y="333048"/>
                      <a:pt x="266700" y="285750"/>
                    </a:cubicBezTo>
                    <a:cubicBezTo>
                      <a:pt x="317500" y="209550"/>
                      <a:pt x="250825" y="301625"/>
                      <a:pt x="314325" y="238125"/>
                    </a:cubicBezTo>
                    <a:cubicBezTo>
                      <a:pt x="357409" y="195041"/>
                      <a:pt x="306320" y="218568"/>
                      <a:pt x="361950" y="200025"/>
                    </a:cubicBezTo>
                    <a:cubicBezTo>
                      <a:pt x="367967" y="196014"/>
                      <a:pt x="406777" y="166521"/>
                      <a:pt x="419100" y="171450"/>
                    </a:cubicBezTo>
                    <a:cubicBezTo>
                      <a:pt x="437222" y="178699"/>
                      <a:pt x="440228" y="215196"/>
                      <a:pt x="447675" y="228600"/>
                    </a:cubicBezTo>
                    <a:cubicBezTo>
                      <a:pt x="458794" y="248614"/>
                      <a:pt x="473075" y="266700"/>
                      <a:pt x="485775" y="285750"/>
                    </a:cubicBezTo>
                    <a:cubicBezTo>
                      <a:pt x="491344" y="294104"/>
                      <a:pt x="490424" y="305548"/>
                      <a:pt x="495300" y="314325"/>
                    </a:cubicBezTo>
                    <a:cubicBezTo>
                      <a:pt x="506419" y="334339"/>
                      <a:pt x="520700" y="352425"/>
                      <a:pt x="533400" y="371475"/>
                    </a:cubicBezTo>
                    <a:cubicBezTo>
                      <a:pt x="538969" y="379829"/>
                      <a:pt x="536653" y="392210"/>
                      <a:pt x="542925" y="400050"/>
                    </a:cubicBezTo>
                    <a:cubicBezTo>
                      <a:pt x="556354" y="416836"/>
                      <a:pt x="581251" y="422350"/>
                      <a:pt x="600075" y="428625"/>
                    </a:cubicBezTo>
                    <a:cubicBezTo>
                      <a:pt x="609600" y="434975"/>
                      <a:pt x="617242" y="446724"/>
                      <a:pt x="628650" y="447675"/>
                    </a:cubicBezTo>
                    <a:cubicBezTo>
                      <a:pt x="679692" y="451929"/>
                      <a:pt x="702696" y="442043"/>
                      <a:pt x="742950" y="428625"/>
                    </a:cubicBezTo>
                    <a:lnTo>
                      <a:pt x="800100" y="390525"/>
                    </a:lnTo>
                    <a:lnTo>
                      <a:pt x="828675" y="371475"/>
                    </a:lnTo>
                    <a:cubicBezTo>
                      <a:pt x="873125" y="304800"/>
                      <a:pt x="847725" y="327025"/>
                      <a:pt x="895350" y="295275"/>
                    </a:cubicBezTo>
                    <a:cubicBezTo>
                      <a:pt x="919291" y="223451"/>
                      <a:pt x="886996" y="311983"/>
                      <a:pt x="923925" y="238125"/>
                    </a:cubicBezTo>
                    <a:cubicBezTo>
                      <a:pt x="928415" y="229145"/>
                      <a:pt x="928960" y="218530"/>
                      <a:pt x="933450" y="209550"/>
                    </a:cubicBezTo>
                    <a:cubicBezTo>
                      <a:pt x="938570" y="199311"/>
                      <a:pt x="947380" y="191214"/>
                      <a:pt x="952500" y="180975"/>
                    </a:cubicBezTo>
                    <a:cubicBezTo>
                      <a:pt x="956990" y="171995"/>
                      <a:pt x="957149" y="161177"/>
                      <a:pt x="962025" y="152400"/>
                    </a:cubicBezTo>
                    <a:cubicBezTo>
                      <a:pt x="990508" y="101131"/>
                      <a:pt x="993990" y="101385"/>
                      <a:pt x="1028700" y="66675"/>
                    </a:cubicBezTo>
                    <a:cubicBezTo>
                      <a:pt x="1031875" y="57150"/>
                      <a:pt x="1031125" y="45200"/>
                      <a:pt x="1038225" y="38100"/>
                    </a:cubicBezTo>
                    <a:cubicBezTo>
                      <a:pt x="1045325" y="31000"/>
                      <a:pt x="1057820" y="33065"/>
                      <a:pt x="1066800" y="28575"/>
                    </a:cubicBezTo>
                    <a:cubicBezTo>
                      <a:pt x="1140658" y="-8354"/>
                      <a:pt x="1052126" y="23941"/>
                      <a:pt x="1123950" y="0"/>
                    </a:cubicBezTo>
                    <a:cubicBezTo>
                      <a:pt x="1139825" y="3175"/>
                      <a:pt x="1157917" y="833"/>
                      <a:pt x="1171575" y="9525"/>
                    </a:cubicBezTo>
                    <a:cubicBezTo>
                      <a:pt x="1194304" y="23989"/>
                      <a:pt x="1228725" y="66675"/>
                      <a:pt x="1228725" y="66675"/>
                    </a:cubicBezTo>
                    <a:lnTo>
                      <a:pt x="1247775" y="123825"/>
                    </a:lnTo>
                    <a:cubicBezTo>
                      <a:pt x="1255015" y="145545"/>
                      <a:pt x="1278635" y="159255"/>
                      <a:pt x="1285875" y="180975"/>
                    </a:cubicBezTo>
                    <a:cubicBezTo>
                      <a:pt x="1320613" y="285188"/>
                      <a:pt x="1265211" y="127338"/>
                      <a:pt x="1314450" y="238125"/>
                    </a:cubicBezTo>
                    <a:cubicBezTo>
                      <a:pt x="1322605" y="256475"/>
                      <a:pt x="1327150" y="276225"/>
                      <a:pt x="1333500" y="295275"/>
                    </a:cubicBezTo>
                    <a:lnTo>
                      <a:pt x="1352550" y="352425"/>
                    </a:lnTo>
                    <a:cubicBezTo>
                      <a:pt x="1355725" y="361950"/>
                      <a:pt x="1356506" y="372646"/>
                      <a:pt x="1362075" y="381000"/>
                    </a:cubicBezTo>
                    <a:cubicBezTo>
                      <a:pt x="1368425" y="390525"/>
                      <a:pt x="1376476" y="399114"/>
                      <a:pt x="1381125" y="409575"/>
                    </a:cubicBezTo>
                    <a:cubicBezTo>
                      <a:pt x="1389280" y="427925"/>
                      <a:pt x="1393825" y="447675"/>
                      <a:pt x="1400175" y="466725"/>
                    </a:cubicBezTo>
                    <a:lnTo>
                      <a:pt x="1428750" y="552450"/>
                    </a:lnTo>
                    <a:cubicBezTo>
                      <a:pt x="1437624" y="579073"/>
                      <a:pt x="1442604" y="625619"/>
                      <a:pt x="1457325" y="647700"/>
                    </a:cubicBezTo>
                    <a:cubicBezTo>
                      <a:pt x="1463675" y="657225"/>
                      <a:pt x="1471726" y="665814"/>
                      <a:pt x="1476375" y="676275"/>
                    </a:cubicBezTo>
                    <a:cubicBezTo>
                      <a:pt x="1484530" y="694625"/>
                      <a:pt x="1484286" y="716717"/>
                      <a:pt x="1495425" y="733425"/>
                    </a:cubicBezTo>
                    <a:cubicBezTo>
                      <a:pt x="1501775" y="742950"/>
                      <a:pt x="1509826" y="751539"/>
                      <a:pt x="1514475" y="762000"/>
                    </a:cubicBezTo>
                    <a:cubicBezTo>
                      <a:pt x="1567055" y="880306"/>
                      <a:pt x="1492411" y="757479"/>
                      <a:pt x="1571625" y="876300"/>
                    </a:cubicBezTo>
                    <a:lnTo>
                      <a:pt x="1590675" y="904875"/>
                    </a:lnTo>
                    <a:cubicBezTo>
                      <a:pt x="1597025" y="914400"/>
                      <a:pt x="1600200" y="927100"/>
                      <a:pt x="1609725" y="933450"/>
                    </a:cubicBezTo>
                    <a:cubicBezTo>
                      <a:pt x="1680084" y="980356"/>
                      <a:pt x="1648559" y="957813"/>
                      <a:pt x="1704975" y="1000125"/>
                    </a:cubicBezTo>
                    <a:cubicBezTo>
                      <a:pt x="1713082" y="999449"/>
                      <a:pt x="1813520" y="1000147"/>
                      <a:pt x="1847850" y="981075"/>
                    </a:cubicBezTo>
                    <a:cubicBezTo>
                      <a:pt x="1867864" y="969956"/>
                      <a:pt x="1885950" y="955675"/>
                      <a:pt x="1905000" y="942975"/>
                    </a:cubicBezTo>
                    <a:lnTo>
                      <a:pt x="1933575" y="923925"/>
                    </a:lnTo>
                    <a:cubicBezTo>
                      <a:pt x="1950283" y="912786"/>
                      <a:pt x="1971675" y="911225"/>
                      <a:pt x="1990725" y="904875"/>
                    </a:cubicBezTo>
                    <a:cubicBezTo>
                      <a:pt x="2000250" y="901700"/>
                      <a:pt x="2009275" y="895907"/>
                      <a:pt x="2019300" y="895350"/>
                    </a:cubicBezTo>
                    <a:lnTo>
                      <a:pt x="2190750" y="885825"/>
                    </a:lnTo>
                    <a:lnTo>
                      <a:pt x="2247900" y="847725"/>
                    </a:lnTo>
                    <a:cubicBezTo>
                      <a:pt x="2257425" y="841375"/>
                      <a:pt x="2258855" y="827245"/>
                      <a:pt x="2266950" y="819150"/>
                    </a:cubicBezTo>
                    <a:cubicBezTo>
                      <a:pt x="2275045" y="811055"/>
                      <a:pt x="2286000" y="806450"/>
                      <a:pt x="2295525" y="800100"/>
                    </a:cubicBezTo>
                    <a:cubicBezTo>
                      <a:pt x="2301875" y="790575"/>
                      <a:pt x="2305636" y="778676"/>
                      <a:pt x="2314575" y="771525"/>
                    </a:cubicBezTo>
                    <a:cubicBezTo>
                      <a:pt x="2322415" y="765253"/>
                      <a:pt x="2334170" y="766490"/>
                      <a:pt x="2343150" y="762000"/>
                    </a:cubicBezTo>
                    <a:cubicBezTo>
                      <a:pt x="2417008" y="725071"/>
                      <a:pt x="2328476" y="757366"/>
                      <a:pt x="2400300" y="733425"/>
                    </a:cubicBezTo>
                    <a:lnTo>
                      <a:pt x="2457450" y="647700"/>
                    </a:lnTo>
                    <a:cubicBezTo>
                      <a:pt x="2463800" y="638175"/>
                      <a:pt x="2466975" y="625475"/>
                      <a:pt x="2476500" y="619125"/>
                    </a:cubicBezTo>
                    <a:lnTo>
                      <a:pt x="2533650" y="581025"/>
                    </a:lnTo>
                    <a:cubicBezTo>
                      <a:pt x="2550358" y="569886"/>
                      <a:pt x="2571750" y="568325"/>
                      <a:pt x="2590800" y="561975"/>
                    </a:cubicBezTo>
                    <a:cubicBezTo>
                      <a:pt x="2632451" y="548091"/>
                      <a:pt x="2660355" y="552450"/>
                      <a:pt x="2705100" y="55245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30" name="Rechte verbindingslijn 16">
                <a:extLst>
                  <a:ext uri="{FF2B5EF4-FFF2-40B4-BE49-F238E27FC236}">
                    <a16:creationId xmlns:a16="http://schemas.microsoft.com/office/drawing/2014/main" id="{58C50575-1B76-2BFC-3D07-499FFFCCCD8B}"/>
                  </a:ext>
                </a:extLst>
              </p:cNvPr>
              <p:cNvCxnSpPr/>
              <p:nvPr/>
            </p:nvCxnSpPr>
            <p:spPr>
              <a:xfrm>
                <a:off x="409575" y="514350"/>
                <a:ext cx="1047750" cy="9525"/>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31" name="Rechte verbindingslijn 17">
                <a:extLst>
                  <a:ext uri="{FF2B5EF4-FFF2-40B4-BE49-F238E27FC236}">
                    <a16:creationId xmlns:a16="http://schemas.microsoft.com/office/drawing/2014/main" id="{85E0F169-43A6-47D2-2C5E-2BDF5C5E6902}"/>
                  </a:ext>
                </a:extLst>
              </p:cNvPr>
              <p:cNvCxnSpPr/>
              <p:nvPr/>
            </p:nvCxnSpPr>
            <p:spPr>
              <a:xfrm>
                <a:off x="1457325" y="523875"/>
                <a:ext cx="0" cy="619125"/>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32" name="Tekstvak 20">
                <a:extLst>
                  <a:ext uri="{FF2B5EF4-FFF2-40B4-BE49-F238E27FC236}">
                    <a16:creationId xmlns:a16="http://schemas.microsoft.com/office/drawing/2014/main" id="{9409890D-F0F2-9580-6738-E6D8BDC0A8AF}"/>
                  </a:ext>
                </a:extLst>
              </p:cNvPr>
              <p:cNvSpPr txBox="1"/>
              <p:nvPr/>
            </p:nvSpPr>
            <p:spPr>
              <a:xfrm>
                <a:off x="123825" y="37147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i1</a:t>
                </a:r>
                <a:endParaRPr lang="nl-BE" sz="1600">
                  <a:effectLst/>
                  <a:ea typeface="Times New Roman"/>
                  <a:cs typeface="Times New Roman"/>
                </a:endParaRPr>
              </a:p>
            </p:txBody>
          </p:sp>
          <p:sp>
            <p:nvSpPr>
              <p:cNvPr id="33" name="Tekstvak 21">
                <a:extLst>
                  <a:ext uri="{FF2B5EF4-FFF2-40B4-BE49-F238E27FC236}">
                    <a16:creationId xmlns:a16="http://schemas.microsoft.com/office/drawing/2014/main" id="{59573090-8A7C-DE9B-484A-4409C1D97225}"/>
                  </a:ext>
                </a:extLst>
              </p:cNvPr>
              <p:cNvSpPr txBox="1"/>
              <p:nvPr/>
            </p:nvSpPr>
            <p:spPr>
              <a:xfrm>
                <a:off x="1190625" y="12001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t1</a:t>
                </a:r>
                <a:endParaRPr lang="nl-BE" sz="1600">
                  <a:effectLst/>
                  <a:ea typeface="Times New Roman"/>
                  <a:cs typeface="Times New Roman"/>
                </a:endParaRPr>
              </a:p>
            </p:txBody>
          </p:sp>
          <p:sp>
            <p:nvSpPr>
              <p:cNvPr id="34" name="Tekstvak 22">
                <a:extLst>
                  <a:ext uri="{FF2B5EF4-FFF2-40B4-BE49-F238E27FC236}">
                    <a16:creationId xmlns:a16="http://schemas.microsoft.com/office/drawing/2014/main" id="{34767973-22C4-E8EE-6998-0448599C759D}"/>
                  </a:ext>
                </a:extLst>
              </p:cNvPr>
              <p:cNvSpPr txBox="1"/>
              <p:nvPr/>
            </p:nvSpPr>
            <p:spPr>
              <a:xfrm>
                <a:off x="1819275" y="84772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t2</a:t>
                </a:r>
                <a:endParaRPr lang="nl-BE" sz="1600">
                  <a:effectLst/>
                  <a:ea typeface="Times New Roman"/>
                  <a:cs typeface="Times New Roman"/>
                </a:endParaRPr>
              </a:p>
            </p:txBody>
          </p:sp>
          <p:sp>
            <p:nvSpPr>
              <p:cNvPr id="35" name="Tekstvak 23">
                <a:extLst>
                  <a:ext uri="{FF2B5EF4-FFF2-40B4-BE49-F238E27FC236}">
                    <a16:creationId xmlns:a16="http://schemas.microsoft.com/office/drawing/2014/main" id="{EC8CCEF3-AC8C-2FE6-61D7-D15281767580}"/>
                  </a:ext>
                </a:extLst>
              </p:cNvPr>
              <p:cNvSpPr txBox="1"/>
              <p:nvPr/>
            </p:nvSpPr>
            <p:spPr>
              <a:xfrm>
                <a:off x="123825" y="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i</a:t>
                </a:r>
                <a:endParaRPr lang="nl-BE" sz="1600">
                  <a:effectLst/>
                  <a:ea typeface="Times New Roman"/>
                  <a:cs typeface="Times New Roman"/>
                </a:endParaRPr>
              </a:p>
            </p:txBody>
          </p:sp>
          <p:sp>
            <p:nvSpPr>
              <p:cNvPr id="36" name="Tekstvak 24">
                <a:extLst>
                  <a:ext uri="{FF2B5EF4-FFF2-40B4-BE49-F238E27FC236}">
                    <a16:creationId xmlns:a16="http://schemas.microsoft.com/office/drawing/2014/main" id="{D06BCA57-1184-CB3E-A1DB-1FD53EACC794}"/>
                  </a:ext>
                </a:extLst>
              </p:cNvPr>
              <p:cNvSpPr txBox="1"/>
              <p:nvPr/>
            </p:nvSpPr>
            <p:spPr>
              <a:xfrm>
                <a:off x="0" y="12954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i2</a:t>
                </a:r>
                <a:endParaRPr lang="nl-BE" sz="1600">
                  <a:effectLst/>
                  <a:ea typeface="Times New Roman"/>
                  <a:cs typeface="Times New Roman"/>
                </a:endParaRPr>
              </a:p>
            </p:txBody>
          </p:sp>
          <p:cxnSp>
            <p:nvCxnSpPr>
              <p:cNvPr id="37" name="Rechte verbindingslijn 23">
                <a:extLst>
                  <a:ext uri="{FF2B5EF4-FFF2-40B4-BE49-F238E27FC236}">
                    <a16:creationId xmlns:a16="http://schemas.microsoft.com/office/drawing/2014/main" id="{907BAC45-75E9-9441-381B-D2307B0B091E}"/>
                  </a:ext>
                </a:extLst>
              </p:cNvPr>
              <p:cNvCxnSpPr/>
              <p:nvPr/>
            </p:nvCxnSpPr>
            <p:spPr>
              <a:xfrm>
                <a:off x="409575" y="1419225"/>
                <a:ext cx="1647825" cy="9525"/>
              </a:xfrm>
              <a:prstGeom prst="line">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Rechte verbindingslijn 24">
                <a:extLst>
                  <a:ext uri="{FF2B5EF4-FFF2-40B4-BE49-F238E27FC236}">
                    <a16:creationId xmlns:a16="http://schemas.microsoft.com/office/drawing/2014/main" id="{E08795A1-226F-C945-5C01-50BA17314E02}"/>
                  </a:ext>
                </a:extLst>
              </p:cNvPr>
              <p:cNvCxnSpPr/>
              <p:nvPr/>
            </p:nvCxnSpPr>
            <p:spPr>
              <a:xfrm>
                <a:off x="2057400" y="1143000"/>
                <a:ext cx="0" cy="219075"/>
              </a:xfrm>
              <a:prstGeom prst="line">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kstvak 27">
                <a:extLst>
                  <a:ext uri="{FF2B5EF4-FFF2-40B4-BE49-F238E27FC236}">
                    <a16:creationId xmlns:a16="http://schemas.microsoft.com/office/drawing/2014/main" id="{69ECA814-5BDF-8F6E-B621-7DD115A0F77F}"/>
                  </a:ext>
                </a:extLst>
              </p:cNvPr>
              <p:cNvSpPr txBox="1"/>
              <p:nvPr/>
            </p:nvSpPr>
            <p:spPr>
              <a:xfrm>
                <a:off x="3200400" y="12001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t</a:t>
                </a:r>
                <a:endParaRPr lang="nl-BE" sz="1600">
                  <a:effectLst/>
                  <a:ea typeface="Times New Roman"/>
                  <a:cs typeface="Times New Roman"/>
                </a:endParaRPr>
              </a:p>
            </p:txBody>
          </p:sp>
        </p:grpSp>
      </p:grpSp>
    </p:spTree>
    <p:extLst>
      <p:ext uri="{BB962C8B-B14F-4D97-AF65-F5344CB8AC3E}">
        <p14:creationId xmlns:p14="http://schemas.microsoft.com/office/powerpoint/2010/main" val="545096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Elektrische stroom</a:t>
            </a:r>
          </a:p>
        </p:txBody>
      </p:sp>
    </p:spTree>
    <p:extLst>
      <p:ext uri="{BB962C8B-B14F-4D97-AF65-F5344CB8AC3E}">
        <p14:creationId xmlns:p14="http://schemas.microsoft.com/office/powerpoint/2010/main" val="1807077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3B73FF-695A-6F8A-8230-B59BAFDA6C97}"/>
              </a:ext>
            </a:extLst>
          </p:cNvPr>
          <p:cNvSpPr>
            <a:spLocks noGrp="1"/>
          </p:cNvSpPr>
          <p:nvPr>
            <p:ph type="title"/>
          </p:nvPr>
        </p:nvSpPr>
        <p:spPr/>
        <p:txBody>
          <a:bodyPr/>
          <a:lstStyle/>
          <a:p>
            <a:r>
              <a:rPr lang="en-US" dirty="0"/>
              <a:t>Alternating current (AC)</a:t>
            </a:r>
          </a:p>
        </p:txBody>
      </p:sp>
      <p:sp>
        <p:nvSpPr>
          <p:cNvPr id="4" name="Date Placeholder 3">
            <a:extLst>
              <a:ext uri="{FF2B5EF4-FFF2-40B4-BE49-F238E27FC236}">
                <a16:creationId xmlns:a16="http://schemas.microsoft.com/office/drawing/2014/main" id="{476ED740-DFDC-AED8-8E13-CD724A6AEBAD}"/>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E777E0A-75B6-7D4F-EAAD-CD5A309C36A3}"/>
              </a:ext>
            </a:extLst>
          </p:cNvPr>
          <p:cNvSpPr>
            <a:spLocks noGrp="1"/>
          </p:cNvSpPr>
          <p:nvPr>
            <p:ph type="sldNum" sz="quarter" idx="4"/>
          </p:nvPr>
        </p:nvSpPr>
        <p:spPr/>
        <p:txBody>
          <a:bodyPr/>
          <a:lstStyle/>
          <a:p>
            <a:fld id="{B7527A74-2D87-4307-9531-5A57D9647EEB}" type="slidenum">
              <a:rPr lang="nl-BE" smtClean="0"/>
              <a:pPr/>
              <a:t>50</a:t>
            </a:fld>
            <a:endParaRPr lang="nl-BE" dirty="0"/>
          </a:p>
        </p:txBody>
      </p:sp>
      <p:sp>
        <p:nvSpPr>
          <p:cNvPr id="6" name="Text Placeholder 1">
            <a:extLst>
              <a:ext uri="{FF2B5EF4-FFF2-40B4-BE49-F238E27FC236}">
                <a16:creationId xmlns:a16="http://schemas.microsoft.com/office/drawing/2014/main" id="{87F98300-CAC3-B980-FEEE-62846E7BC9B8}"/>
              </a:ext>
            </a:extLst>
          </p:cNvPr>
          <p:cNvSpPr>
            <a:spLocks noGrp="1"/>
          </p:cNvSpPr>
          <p:nvPr>
            <p:ph type="body" sz="quarter" idx="17"/>
          </p:nvPr>
        </p:nvSpPr>
        <p:spPr>
          <a:xfrm>
            <a:off x="1050131" y="2354401"/>
            <a:ext cx="16575629" cy="6103800"/>
          </a:xfrm>
        </p:spPr>
        <p:txBody>
          <a:bodyPr/>
          <a:lstStyle/>
          <a:p>
            <a:r>
              <a:rPr lang="nl-NL" sz="3200" dirty="0">
                <a:latin typeface="Calibri Light" panose="020F0302020204030204" pitchFamily="34" charset="0"/>
                <a:cs typeface="Calibri Light" panose="020F0302020204030204" pitchFamily="34" charset="0"/>
              </a:rPr>
              <a:t>Wisselstroom-/spanning</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Periodisch tijdsafhankelijke grootheid</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Belangrijk kenmerk : rekenkundig gemiddelde = 0</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 Vorm speelt geen rol!</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 Rekenkundig gemiddelde ≠ 0? </a:t>
            </a:r>
            <a:r>
              <a:rPr lang="nl-NL" sz="2400" dirty="0">
                <a:latin typeface="Calibri Light" panose="020F0302020204030204" pitchFamily="34" charset="0"/>
                <a:cs typeface="Calibri Light" panose="020F0302020204030204" pitchFamily="34" charset="0"/>
                <a:sym typeface="Wingdings" panose="05000000000000000000" pitchFamily="2" charset="2"/>
              </a:rPr>
              <a:t>Gemengde </a:t>
            </a:r>
            <a:r>
              <a:rPr lang="nl-NL" sz="2400" dirty="0" err="1">
                <a:latin typeface="Calibri Light" panose="020F0302020204030204" pitchFamily="34" charset="0"/>
                <a:cs typeface="Calibri Light" panose="020F0302020204030204" pitchFamily="34" charset="0"/>
                <a:sym typeface="Wingdings" panose="05000000000000000000" pitchFamily="2" charset="2"/>
              </a:rPr>
              <a:t>gesuperponeerde</a:t>
            </a:r>
            <a:r>
              <a:rPr lang="nl-NL" sz="2400" dirty="0">
                <a:latin typeface="Calibri Light" panose="020F0302020204030204" pitchFamily="34" charset="0"/>
                <a:cs typeface="Calibri Light" panose="020F0302020204030204" pitchFamily="34" charset="0"/>
                <a:sym typeface="Wingdings" panose="05000000000000000000" pitchFamily="2" charset="2"/>
              </a:rPr>
              <a:t> stroom samengesteld uit gelijk- en  </a:t>
            </a:r>
            <a:br>
              <a:rPr lang="nl-NL" sz="2400" dirty="0">
                <a:latin typeface="Calibri Light" panose="020F0302020204030204" pitchFamily="34" charset="0"/>
                <a:cs typeface="Calibri Light" panose="020F0302020204030204" pitchFamily="34" charset="0"/>
                <a:sym typeface="Wingdings" panose="05000000000000000000" pitchFamily="2" charset="2"/>
              </a:rPr>
            </a:br>
            <a:r>
              <a:rPr lang="nl-NL" sz="2400" dirty="0">
                <a:latin typeface="Calibri Light" panose="020F0302020204030204" pitchFamily="34" charset="0"/>
                <a:cs typeface="Calibri Light" panose="020F0302020204030204" pitchFamily="34" charset="0"/>
                <a:sym typeface="Wingdings" panose="05000000000000000000" pitchFamily="2" charset="2"/>
              </a:rPr>
              <a:t> wisselstroom</a:t>
            </a:r>
            <a:endParaRPr lang="nl-BE" sz="2400" dirty="0">
              <a:latin typeface="Calibri Light" panose="020F0302020204030204" pitchFamily="34" charset="0"/>
              <a:cs typeface="Calibri Light" panose="020F0302020204030204" pitchFamily="34" charset="0"/>
            </a:endParaRPr>
          </a:p>
          <a:p>
            <a:endParaRPr lang="nl-BE" sz="2800" dirty="0"/>
          </a:p>
        </p:txBody>
      </p:sp>
      <p:grpSp>
        <p:nvGrpSpPr>
          <p:cNvPr id="7" name="Groep 45">
            <a:extLst>
              <a:ext uri="{FF2B5EF4-FFF2-40B4-BE49-F238E27FC236}">
                <a16:creationId xmlns:a16="http://schemas.microsoft.com/office/drawing/2014/main" id="{A9522702-3111-6C90-0326-A88CE71CE566}"/>
              </a:ext>
            </a:extLst>
          </p:cNvPr>
          <p:cNvGrpSpPr/>
          <p:nvPr/>
        </p:nvGrpSpPr>
        <p:grpSpPr>
          <a:xfrm>
            <a:off x="6056756" y="5295485"/>
            <a:ext cx="5592895" cy="3567900"/>
            <a:chOff x="-68150" y="0"/>
            <a:chExt cx="3821000" cy="2371725"/>
          </a:xfrm>
        </p:grpSpPr>
        <p:grpSp>
          <p:nvGrpSpPr>
            <p:cNvPr id="8" name="Groep 46">
              <a:extLst>
                <a:ext uri="{FF2B5EF4-FFF2-40B4-BE49-F238E27FC236}">
                  <a16:creationId xmlns:a16="http://schemas.microsoft.com/office/drawing/2014/main" id="{85D28252-31BB-F1A4-26E5-2BC1065BB767}"/>
                </a:ext>
              </a:extLst>
            </p:cNvPr>
            <p:cNvGrpSpPr/>
            <p:nvPr/>
          </p:nvGrpSpPr>
          <p:grpSpPr>
            <a:xfrm>
              <a:off x="-68150" y="0"/>
              <a:ext cx="3821000" cy="2371725"/>
              <a:chOff x="-68150" y="0"/>
              <a:chExt cx="3821000" cy="2371725"/>
            </a:xfrm>
          </p:grpSpPr>
          <p:grpSp>
            <p:nvGrpSpPr>
              <p:cNvPr id="11" name="Groep 49">
                <a:extLst>
                  <a:ext uri="{FF2B5EF4-FFF2-40B4-BE49-F238E27FC236}">
                    <a16:creationId xmlns:a16="http://schemas.microsoft.com/office/drawing/2014/main" id="{AFCCE6FA-0691-D61A-3173-2363AB9EDA9C}"/>
                  </a:ext>
                </a:extLst>
              </p:cNvPr>
              <p:cNvGrpSpPr/>
              <p:nvPr/>
            </p:nvGrpSpPr>
            <p:grpSpPr>
              <a:xfrm>
                <a:off x="-68150" y="0"/>
                <a:ext cx="3821000" cy="2200275"/>
                <a:chOff x="-68150" y="0"/>
                <a:chExt cx="3821000" cy="2200275"/>
              </a:xfrm>
            </p:grpSpPr>
            <p:cxnSp>
              <p:nvCxnSpPr>
                <p:cNvPr id="14" name="Rechte verbindingslijn met pijl 52">
                  <a:extLst>
                    <a:ext uri="{FF2B5EF4-FFF2-40B4-BE49-F238E27FC236}">
                      <a16:creationId xmlns:a16="http://schemas.microsoft.com/office/drawing/2014/main" id="{14E330B8-5601-3241-0DA3-82F315D7C42B}"/>
                    </a:ext>
                  </a:extLst>
                </p:cNvPr>
                <p:cNvCxnSpPr/>
                <p:nvPr/>
              </p:nvCxnSpPr>
              <p:spPr>
                <a:xfrm flipV="1">
                  <a:off x="333375" y="180975"/>
                  <a:ext cx="0" cy="2019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ep 53">
                  <a:extLst>
                    <a:ext uri="{FF2B5EF4-FFF2-40B4-BE49-F238E27FC236}">
                      <a16:creationId xmlns:a16="http://schemas.microsoft.com/office/drawing/2014/main" id="{B36B8774-346A-F2C5-7B8A-F591D6FC78FE}"/>
                    </a:ext>
                  </a:extLst>
                </p:cNvPr>
                <p:cNvGrpSpPr/>
                <p:nvPr/>
              </p:nvGrpSpPr>
              <p:grpSpPr>
                <a:xfrm>
                  <a:off x="-68150" y="0"/>
                  <a:ext cx="3821000" cy="2085975"/>
                  <a:chOff x="-68150" y="0"/>
                  <a:chExt cx="3821000" cy="2085975"/>
                </a:xfrm>
              </p:grpSpPr>
              <p:sp>
                <p:nvSpPr>
                  <p:cNvPr id="16" name="Tekstvak 14358">
                    <a:extLst>
                      <a:ext uri="{FF2B5EF4-FFF2-40B4-BE49-F238E27FC236}">
                        <a16:creationId xmlns:a16="http://schemas.microsoft.com/office/drawing/2014/main" id="{A67ECFB9-AFFD-A59D-BB6B-67F38C5CAA79}"/>
                      </a:ext>
                    </a:extLst>
                  </p:cNvPr>
                  <p:cNvSpPr txBox="1"/>
                  <p:nvPr/>
                </p:nvSpPr>
                <p:spPr>
                  <a:xfrm>
                    <a:off x="142875" y="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i</a:t>
                    </a:r>
                    <a:endParaRPr lang="nl-BE" sz="2400">
                      <a:effectLst/>
                      <a:ea typeface="Times New Roman"/>
                      <a:cs typeface="Times New Roman"/>
                    </a:endParaRPr>
                  </a:p>
                </p:txBody>
              </p:sp>
              <p:sp>
                <p:nvSpPr>
                  <p:cNvPr id="17" name="Tekstvak 14362">
                    <a:extLst>
                      <a:ext uri="{FF2B5EF4-FFF2-40B4-BE49-F238E27FC236}">
                        <a16:creationId xmlns:a16="http://schemas.microsoft.com/office/drawing/2014/main" id="{003FE48E-CB1E-7EB6-D113-8BF7311F9A89}"/>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t</a:t>
                    </a:r>
                    <a:endParaRPr lang="nl-BE" sz="2400">
                      <a:effectLst/>
                      <a:ea typeface="Times New Roman"/>
                      <a:cs typeface="Times New Roman"/>
                    </a:endParaRPr>
                  </a:p>
                </p:txBody>
              </p:sp>
              <p:sp>
                <p:nvSpPr>
                  <p:cNvPr id="18" name="Vrije vorm 70">
                    <a:extLst>
                      <a:ext uri="{FF2B5EF4-FFF2-40B4-BE49-F238E27FC236}">
                        <a16:creationId xmlns:a16="http://schemas.microsoft.com/office/drawing/2014/main" id="{E858B072-8DF3-EBB9-F087-93EC4D4F5274}"/>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sp>
                <p:nvSpPr>
                  <p:cNvPr id="19" name="Vrije vorm 71">
                    <a:extLst>
                      <a:ext uri="{FF2B5EF4-FFF2-40B4-BE49-F238E27FC236}">
                        <a16:creationId xmlns:a16="http://schemas.microsoft.com/office/drawing/2014/main" id="{EC9951F3-C7A0-DBE2-D92F-63D62ECC39A6}"/>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cxnSp>
                <p:nvCxnSpPr>
                  <p:cNvPr id="20" name="Rechte verbindingslijn 58">
                    <a:extLst>
                      <a:ext uri="{FF2B5EF4-FFF2-40B4-BE49-F238E27FC236}">
                        <a16:creationId xmlns:a16="http://schemas.microsoft.com/office/drawing/2014/main" id="{70B9849D-41FA-EE55-FC48-80923C0698D7}"/>
                      </a:ext>
                    </a:extLst>
                  </p:cNvPr>
                  <p:cNvCxnSpPr/>
                  <p:nvPr/>
                </p:nvCxnSpPr>
                <p:spPr>
                  <a:xfrm>
                    <a:off x="333375" y="628650"/>
                    <a:ext cx="19431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Rechte verbindingslijn 59">
                    <a:extLst>
                      <a:ext uri="{FF2B5EF4-FFF2-40B4-BE49-F238E27FC236}">
                        <a16:creationId xmlns:a16="http://schemas.microsoft.com/office/drawing/2014/main" id="{D43CAFE7-ABF5-CC95-E5E9-2B1979201B14}"/>
                      </a:ext>
                    </a:extLst>
                  </p:cNvPr>
                  <p:cNvCxnSpPr/>
                  <p:nvPr/>
                </p:nvCxnSpPr>
                <p:spPr>
                  <a:xfrm>
                    <a:off x="333375" y="438150"/>
                    <a:ext cx="240982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2" name="Tekstvak 13316">
                    <a:extLst>
                      <a:ext uri="{FF2B5EF4-FFF2-40B4-BE49-F238E27FC236}">
                        <a16:creationId xmlns:a16="http://schemas.microsoft.com/office/drawing/2014/main" id="{7C8DE6DF-710F-0BE5-BD6B-C61FE2E975AA}"/>
                      </a:ext>
                    </a:extLst>
                  </p:cNvPr>
                  <p:cNvSpPr txBox="1"/>
                  <p:nvPr/>
                </p:nvSpPr>
                <p:spPr>
                  <a:xfrm>
                    <a:off x="-45433" y="2286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i</a:t>
                    </a:r>
                    <a:r>
                      <a:rPr lang="nl-NL" sz="2400" baseline="-25000" dirty="0">
                        <a:effectLst/>
                        <a:ea typeface="Times New Roman"/>
                        <a:cs typeface="Times New Roman"/>
                      </a:rPr>
                      <a:t>max</a:t>
                    </a:r>
                    <a:endParaRPr lang="nl-BE" sz="2400" dirty="0">
                      <a:effectLst/>
                      <a:ea typeface="Times New Roman"/>
                      <a:cs typeface="Times New Roman"/>
                    </a:endParaRPr>
                  </a:p>
                </p:txBody>
              </p:sp>
              <p:sp>
                <p:nvSpPr>
                  <p:cNvPr id="23" name="Tekstvak 13317">
                    <a:extLst>
                      <a:ext uri="{FF2B5EF4-FFF2-40B4-BE49-F238E27FC236}">
                        <a16:creationId xmlns:a16="http://schemas.microsoft.com/office/drawing/2014/main" id="{64E8BDF2-790E-52A2-A61D-07E1BE783638}"/>
                      </a:ext>
                    </a:extLst>
                  </p:cNvPr>
                  <p:cNvSpPr txBox="1"/>
                  <p:nvPr/>
                </p:nvSpPr>
                <p:spPr>
                  <a:xfrm>
                    <a:off x="-45432" y="44767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i</a:t>
                    </a:r>
                    <a:r>
                      <a:rPr lang="nl-NL" sz="2400" baseline="-25000" dirty="0" err="1">
                        <a:effectLst/>
                        <a:ea typeface="Times New Roman"/>
                        <a:cs typeface="Times New Roman"/>
                      </a:rPr>
                      <a:t>eff</a:t>
                    </a:r>
                    <a:endParaRPr lang="nl-BE" sz="2400" dirty="0">
                      <a:effectLst/>
                      <a:ea typeface="Times New Roman"/>
                      <a:cs typeface="Times New Roman"/>
                    </a:endParaRPr>
                  </a:p>
                </p:txBody>
              </p:sp>
              <p:cxnSp>
                <p:nvCxnSpPr>
                  <p:cNvPr id="24" name="Rechte verbindingslijn 62">
                    <a:extLst>
                      <a:ext uri="{FF2B5EF4-FFF2-40B4-BE49-F238E27FC236}">
                        <a16:creationId xmlns:a16="http://schemas.microsoft.com/office/drawing/2014/main" id="{4E138A81-6C6E-5544-6D55-1786E8AD48EC}"/>
                      </a:ext>
                    </a:extLst>
                  </p:cNvPr>
                  <p:cNvCxnSpPr/>
                  <p:nvPr/>
                </p:nvCxnSpPr>
                <p:spPr>
                  <a:xfrm>
                    <a:off x="333375" y="2000250"/>
                    <a:ext cx="20097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5" name="Tekstvak 13319">
                    <a:extLst>
                      <a:ext uri="{FF2B5EF4-FFF2-40B4-BE49-F238E27FC236}">
                        <a16:creationId xmlns:a16="http://schemas.microsoft.com/office/drawing/2014/main" id="{1B93E7FB-AC00-A596-B055-BE9DDE423068}"/>
                      </a:ext>
                    </a:extLst>
                  </p:cNvPr>
                  <p:cNvSpPr txBox="1"/>
                  <p:nvPr/>
                </p:nvSpPr>
                <p:spPr>
                  <a:xfrm>
                    <a:off x="-68150" y="17907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i</a:t>
                    </a:r>
                    <a:r>
                      <a:rPr lang="nl-NL" sz="2400" baseline="-25000" dirty="0" err="1">
                        <a:effectLst/>
                        <a:ea typeface="Times New Roman"/>
                        <a:cs typeface="Times New Roman"/>
                      </a:rPr>
                      <a:t>min</a:t>
                    </a:r>
                    <a:endParaRPr lang="nl-BE" sz="2400" dirty="0">
                      <a:effectLst/>
                      <a:ea typeface="Times New Roman"/>
                      <a:cs typeface="Times New Roman"/>
                    </a:endParaRPr>
                  </a:p>
                </p:txBody>
              </p:sp>
              <p:cxnSp>
                <p:nvCxnSpPr>
                  <p:cNvPr id="26" name="Rechte verbindingslijn met pijl 64">
                    <a:extLst>
                      <a:ext uri="{FF2B5EF4-FFF2-40B4-BE49-F238E27FC236}">
                        <a16:creationId xmlns:a16="http://schemas.microsoft.com/office/drawing/2014/main" id="{7EFE65E9-240A-F2D3-83F6-28AE60307DA7}"/>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kstvak 13321">
                    <a:extLst>
                      <a:ext uri="{FF2B5EF4-FFF2-40B4-BE49-F238E27FC236}">
                        <a16:creationId xmlns:a16="http://schemas.microsoft.com/office/drawing/2014/main" id="{74F2BC32-21A7-05E0-C54D-3F2F8EC40B9A}"/>
                      </a:ext>
                    </a:extLst>
                  </p:cNvPr>
                  <p:cNvSpPr txBox="1"/>
                  <p:nvPr/>
                </p:nvSpPr>
                <p:spPr>
                  <a:xfrm>
                    <a:off x="2552700" y="695325"/>
                    <a:ext cx="111442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Amplitude</a:t>
                    </a:r>
                    <a:endParaRPr lang="nl-BE" sz="2400">
                      <a:effectLst/>
                      <a:ea typeface="Times New Roman"/>
                      <a:cs typeface="Times New Roman"/>
                    </a:endParaRPr>
                  </a:p>
                </p:txBody>
              </p:sp>
              <p:cxnSp>
                <p:nvCxnSpPr>
                  <p:cNvPr id="28" name="Rechte verbindingslijn met pijl 66">
                    <a:extLst>
                      <a:ext uri="{FF2B5EF4-FFF2-40B4-BE49-F238E27FC236}">
                        <a16:creationId xmlns:a16="http://schemas.microsoft.com/office/drawing/2014/main" id="{EAF49E49-0C84-F318-25D2-C36678774FCE}"/>
                      </a:ext>
                    </a:extLst>
                  </p:cNvPr>
                  <p:cNvCxnSpPr/>
                  <p:nvPr/>
                </p:nvCxnSpPr>
                <p:spPr>
                  <a:xfrm>
                    <a:off x="2552700" y="438150"/>
                    <a:ext cx="0" cy="77152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kstvak 13323">
                    <a:extLst>
                      <a:ext uri="{FF2B5EF4-FFF2-40B4-BE49-F238E27FC236}">
                        <a16:creationId xmlns:a16="http://schemas.microsoft.com/office/drawing/2014/main" id="{0BA99D30-D6E1-2384-133E-08746241080B}"/>
                      </a:ext>
                    </a:extLst>
                  </p:cNvPr>
                  <p:cNvSpPr txBox="1"/>
                  <p:nvPr/>
                </p:nvSpPr>
                <p:spPr>
                  <a:xfrm>
                    <a:off x="0" y="122872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0</a:t>
                    </a:r>
                    <a:endParaRPr lang="nl-BE" sz="2400">
                      <a:effectLst/>
                      <a:ea typeface="Times New Roman"/>
                      <a:cs typeface="Times New Roman"/>
                    </a:endParaRPr>
                  </a:p>
                </p:txBody>
              </p:sp>
            </p:grpSp>
          </p:grpSp>
          <p:cxnSp>
            <p:nvCxnSpPr>
              <p:cNvPr id="12" name="Rechte verbindingslijn met pijl 50">
                <a:extLst>
                  <a:ext uri="{FF2B5EF4-FFF2-40B4-BE49-F238E27FC236}">
                    <a16:creationId xmlns:a16="http://schemas.microsoft.com/office/drawing/2014/main" id="{884AB27A-2B18-7F7F-A1AD-9D7CB385B931}"/>
                  </a:ext>
                </a:extLst>
              </p:cNvPr>
              <p:cNvCxnSpPr/>
              <p:nvPr/>
            </p:nvCxnSpPr>
            <p:spPr>
              <a:xfrm>
                <a:off x="333375" y="2085975"/>
                <a:ext cx="2657475"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Tekstvak 14380">
                <a:extLst>
                  <a:ext uri="{FF2B5EF4-FFF2-40B4-BE49-F238E27FC236}">
                    <a16:creationId xmlns:a16="http://schemas.microsoft.com/office/drawing/2014/main" id="{6246AB0A-AA43-7744-832C-4AC7AD684CEC}"/>
                  </a:ext>
                </a:extLst>
              </p:cNvPr>
              <p:cNvSpPr txBox="1"/>
              <p:nvPr/>
            </p:nvSpPr>
            <p:spPr>
              <a:xfrm>
                <a:off x="1085850" y="2133600"/>
                <a:ext cx="1247775" cy="2381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2400">
                    <a:effectLst/>
                    <a:ea typeface="Times New Roman"/>
                    <a:cs typeface="Times New Roman"/>
                  </a:rPr>
                  <a:t>Periode</a:t>
                </a:r>
                <a:endParaRPr lang="nl-BE" sz="2400">
                  <a:effectLst/>
                  <a:ea typeface="Times New Roman"/>
                  <a:cs typeface="Times New Roman"/>
                </a:endParaRPr>
              </a:p>
            </p:txBody>
          </p:sp>
        </p:grpSp>
        <p:sp>
          <p:nvSpPr>
            <p:cNvPr id="9" name="Tekstvak 14403">
              <a:extLst>
                <a:ext uri="{FF2B5EF4-FFF2-40B4-BE49-F238E27FC236}">
                  <a16:creationId xmlns:a16="http://schemas.microsoft.com/office/drawing/2014/main" id="{B3F72CA5-A51E-D071-DE50-46EBF934C45C}"/>
                </a:ext>
              </a:extLst>
            </p:cNvPr>
            <p:cNvSpPr txBox="1"/>
            <p:nvPr/>
          </p:nvSpPr>
          <p:spPr>
            <a:xfrm>
              <a:off x="771525" y="76200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    A</a:t>
              </a:r>
              <a:endParaRPr lang="nl-BE" sz="2400" dirty="0">
                <a:effectLst/>
                <a:ea typeface="Times New Roman"/>
                <a:cs typeface="Times New Roman"/>
              </a:endParaRPr>
            </a:p>
          </p:txBody>
        </p:sp>
        <p:sp>
          <p:nvSpPr>
            <p:cNvPr id="10" name="Tekstvak 14404">
              <a:extLst>
                <a:ext uri="{FF2B5EF4-FFF2-40B4-BE49-F238E27FC236}">
                  <a16:creationId xmlns:a16="http://schemas.microsoft.com/office/drawing/2014/main" id="{C6A807F3-0FA7-F015-9315-BF2F7CC3C13D}"/>
                </a:ext>
              </a:extLst>
            </p:cNvPr>
            <p:cNvSpPr txBox="1"/>
            <p:nvPr/>
          </p:nvSpPr>
          <p:spPr>
            <a:xfrm>
              <a:off x="2143125" y="127635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B</a:t>
              </a:r>
              <a:endParaRPr lang="nl-BE" sz="2400">
                <a:effectLst/>
                <a:ea typeface="Times New Roman"/>
                <a:cs typeface="Times New Roman"/>
              </a:endParaRPr>
            </a:p>
          </p:txBody>
        </p:sp>
      </p:grpSp>
      <p:sp>
        <p:nvSpPr>
          <p:cNvPr id="30" name="Tekstvak 84">
            <a:extLst>
              <a:ext uri="{FF2B5EF4-FFF2-40B4-BE49-F238E27FC236}">
                <a16:creationId xmlns:a16="http://schemas.microsoft.com/office/drawing/2014/main" id="{FB3E9B5A-DC7B-E8AD-DC8F-ED0BF60BCB15}"/>
              </a:ext>
            </a:extLst>
          </p:cNvPr>
          <p:cNvSpPr txBox="1"/>
          <p:nvPr/>
        </p:nvSpPr>
        <p:spPr>
          <a:xfrm>
            <a:off x="11250336" y="5322830"/>
            <a:ext cx="2396939" cy="584775"/>
          </a:xfrm>
          <a:prstGeom prst="rect">
            <a:avLst/>
          </a:prstGeom>
          <a:noFill/>
        </p:spPr>
        <p:txBody>
          <a:bodyPr wrap="square" rtlCol="0">
            <a:spAutoFit/>
          </a:bodyPr>
          <a:lstStyle/>
          <a:p>
            <a:r>
              <a:rPr lang="nl-NL" sz="3200" dirty="0">
                <a:latin typeface="Calibri Light" panose="020F0302020204030204" pitchFamily="34" charset="0"/>
                <a:cs typeface="Calibri Light" panose="020F0302020204030204" pitchFamily="34" charset="0"/>
              </a:rPr>
              <a:t>A + B = 0</a:t>
            </a:r>
            <a:endParaRPr lang="nl-BE" sz="3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24357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C59377-4949-0248-68B7-9599CF0D854D}"/>
              </a:ext>
            </a:extLst>
          </p:cNvPr>
          <p:cNvSpPr>
            <a:spLocks noGrp="1"/>
          </p:cNvSpPr>
          <p:nvPr>
            <p:ph type="title"/>
          </p:nvPr>
        </p:nvSpPr>
        <p:spPr/>
        <p:txBody>
          <a:bodyPr/>
          <a:lstStyle/>
          <a:p>
            <a:r>
              <a:rPr lang="en-US" dirty="0"/>
              <a:t>Alternating current (AC)</a:t>
            </a:r>
          </a:p>
        </p:txBody>
      </p:sp>
      <p:sp>
        <p:nvSpPr>
          <p:cNvPr id="4" name="Date Placeholder 3">
            <a:extLst>
              <a:ext uri="{FF2B5EF4-FFF2-40B4-BE49-F238E27FC236}">
                <a16:creationId xmlns:a16="http://schemas.microsoft.com/office/drawing/2014/main" id="{7C2EA2E7-6183-7B47-D109-547E3FDA5E6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BE1E9106-840E-5572-B7A2-BAB35E0D0F3B}"/>
              </a:ext>
            </a:extLst>
          </p:cNvPr>
          <p:cNvSpPr>
            <a:spLocks noGrp="1"/>
          </p:cNvSpPr>
          <p:nvPr>
            <p:ph type="sldNum" sz="quarter" idx="4"/>
          </p:nvPr>
        </p:nvSpPr>
        <p:spPr/>
        <p:txBody>
          <a:bodyPr/>
          <a:lstStyle/>
          <a:p>
            <a:fld id="{B7527A74-2D87-4307-9531-5A57D9647EEB}" type="slidenum">
              <a:rPr lang="nl-BE" smtClean="0"/>
              <a:pPr/>
              <a:t>51</a:t>
            </a:fld>
            <a:endParaRPr lang="nl-BE" dirty="0"/>
          </a:p>
        </p:txBody>
      </p:sp>
      <p:sp>
        <p:nvSpPr>
          <p:cNvPr id="6" name="Text Placeholder 1">
            <a:extLst>
              <a:ext uri="{FF2B5EF4-FFF2-40B4-BE49-F238E27FC236}">
                <a16:creationId xmlns:a16="http://schemas.microsoft.com/office/drawing/2014/main" id="{1788704F-17BD-2886-FD8E-9066CC20F9C3}"/>
              </a:ext>
            </a:extLst>
          </p:cNvPr>
          <p:cNvSpPr>
            <a:spLocks noGrp="1"/>
          </p:cNvSpPr>
          <p:nvPr>
            <p:ph type="body" sz="quarter" idx="17"/>
          </p:nvPr>
        </p:nvSpPr>
        <p:spPr>
          <a:xfrm>
            <a:off x="1050131" y="2030551"/>
            <a:ext cx="16575629" cy="6103800"/>
          </a:xfrm>
        </p:spPr>
        <p:txBody>
          <a:bodyPr/>
          <a:lstStyle/>
          <a:p>
            <a:r>
              <a:rPr lang="nl-NL" sz="3200" dirty="0">
                <a:latin typeface="Calibri Light" panose="020F0302020204030204" pitchFamily="34" charset="0"/>
                <a:cs typeface="Calibri Light" panose="020F0302020204030204" pitchFamily="34" charset="0"/>
              </a:rPr>
              <a:t>Wisselstroom-/spanning</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Piekwaarde (= amplitude)</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Positief als negatief</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Hoogste waarde (IRMS x √2)</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Ogenblikkelijke waarde</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Op een bepaald ogenblik</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√2 x IRMS x </a:t>
            </a:r>
            <a:r>
              <a:rPr lang="nl-NL" sz="2400" dirty="0" err="1">
                <a:latin typeface="Calibri Light" panose="020F0302020204030204" pitchFamily="34" charset="0"/>
                <a:cs typeface="Calibri Light" panose="020F0302020204030204" pitchFamily="34" charset="0"/>
              </a:rPr>
              <a:t>sin</a:t>
            </a:r>
            <a:r>
              <a:rPr lang="nl-NL" sz="2400" dirty="0">
                <a:latin typeface="Calibri Light" panose="020F0302020204030204" pitchFamily="34" charset="0"/>
                <a:cs typeface="Calibri Light" panose="020F0302020204030204" pitchFamily="34" charset="0"/>
              </a:rPr>
              <a:t>(</a:t>
            </a:r>
            <a:r>
              <a:rPr lang="el-GR" sz="2400" dirty="0">
                <a:latin typeface="Calibri Light" panose="020F0302020204030204" pitchFamily="34" charset="0"/>
                <a:cs typeface="Calibri Light" panose="020F0302020204030204" pitchFamily="34" charset="0"/>
              </a:rPr>
              <a:t>ω</a:t>
            </a:r>
            <a:r>
              <a:rPr lang="nl-NL" sz="2400" dirty="0">
                <a:latin typeface="Calibri Light" panose="020F0302020204030204" pitchFamily="34" charset="0"/>
                <a:cs typeface="Calibri Light" panose="020F0302020204030204" pitchFamily="34" charset="0"/>
              </a:rPr>
              <a:t>t)</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RMS-waarde (=effectieve waarde)</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Gelijkstroomwaarde van het signaal die in dezelfde tijd en </a:t>
            </a:r>
            <a:br>
              <a:rPr lang="nl-NL" sz="2400" dirty="0">
                <a:latin typeface="Calibri Light" panose="020F0302020204030204" pitchFamily="34" charset="0"/>
                <a:cs typeface="Calibri Light" panose="020F0302020204030204" pitchFamily="34" charset="0"/>
              </a:rPr>
            </a:br>
            <a:r>
              <a:rPr lang="nl-NL" sz="2400" dirty="0">
                <a:latin typeface="Calibri Light" panose="020F0302020204030204" pitchFamily="34" charset="0"/>
                <a:cs typeface="Calibri Light" panose="020F0302020204030204" pitchFamily="34" charset="0"/>
              </a:rPr>
              <a:t>in dezelfde weerstand dezelfde hoeveelheid warmte ontwikkelt</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Root </a:t>
            </a:r>
            <a:r>
              <a:rPr lang="nl-NL" sz="2400" dirty="0" err="1">
                <a:latin typeface="Calibri Light" panose="020F0302020204030204" pitchFamily="34" charset="0"/>
                <a:cs typeface="Calibri Light" panose="020F0302020204030204" pitchFamily="34" charset="0"/>
              </a:rPr>
              <a:t>Mean</a:t>
            </a:r>
            <a:r>
              <a:rPr lang="nl-NL" sz="2400" dirty="0">
                <a:latin typeface="Calibri Light" panose="020F0302020204030204" pitchFamily="34" charset="0"/>
                <a:cs typeface="Calibri Light" panose="020F0302020204030204" pitchFamily="34" charset="0"/>
              </a:rPr>
              <a:t> Square </a:t>
            </a:r>
          </a:p>
          <a:p>
            <a:pPr marL="1828800" lvl="2" indent="-4572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Wortel uit het gemiddelde van het kwadraat</a:t>
            </a:r>
          </a:p>
          <a:p>
            <a:endParaRPr lang="nl-BE" sz="2800" dirty="0"/>
          </a:p>
        </p:txBody>
      </p:sp>
      <p:graphicFrame>
        <p:nvGraphicFramePr>
          <p:cNvPr id="7" name="Object 6">
            <a:extLst>
              <a:ext uri="{FF2B5EF4-FFF2-40B4-BE49-F238E27FC236}">
                <a16:creationId xmlns:a16="http://schemas.microsoft.com/office/drawing/2014/main" id="{5EE47212-CA2D-10B6-E501-A79B362098B0}"/>
              </a:ext>
            </a:extLst>
          </p:cNvPr>
          <p:cNvGraphicFramePr>
            <a:graphicFrameLocks noChangeAspect="1"/>
          </p:cNvGraphicFramePr>
          <p:nvPr>
            <p:extLst>
              <p:ext uri="{D42A27DB-BD31-4B8C-83A1-F6EECF244321}">
                <p14:modId xmlns:p14="http://schemas.microsoft.com/office/powerpoint/2010/main" val="417342784"/>
              </p:ext>
            </p:extLst>
          </p:nvPr>
        </p:nvGraphicFramePr>
        <p:xfrm>
          <a:off x="4026132" y="7779138"/>
          <a:ext cx="3231918" cy="1618979"/>
        </p:xfrm>
        <a:graphic>
          <a:graphicData uri="http://schemas.openxmlformats.org/presentationml/2006/ole">
            <mc:AlternateContent xmlns:mc="http://schemas.openxmlformats.org/markup-compatibility/2006">
              <mc:Choice xmlns:v="urn:schemas-microsoft-com:vml" Requires="v">
                <p:oleObj name="Equation" r:id="rId3" imgW="1269720" imgH="660240" progId="Equation.3">
                  <p:embed/>
                </p:oleObj>
              </mc:Choice>
              <mc:Fallback>
                <p:oleObj name="Equation" r:id="rId3" imgW="1269720" imgH="660240" progId="Equation.3">
                  <p:embed/>
                  <p:pic>
                    <p:nvPicPr>
                      <p:cNvPr id="7" name="Object 6">
                        <a:extLst>
                          <a:ext uri="{FF2B5EF4-FFF2-40B4-BE49-F238E27FC236}">
                            <a16:creationId xmlns:a16="http://schemas.microsoft.com/office/drawing/2014/main" id="{5EE47212-CA2D-10B6-E501-A79B362098B0}"/>
                          </a:ext>
                        </a:extLst>
                      </p:cNvPr>
                      <p:cNvPicPr>
                        <a:picLocks noChangeAspect="1" noChangeArrowheads="1"/>
                      </p:cNvPicPr>
                      <p:nvPr/>
                    </p:nvPicPr>
                    <p:blipFill>
                      <a:blip r:embed="rId4"/>
                      <a:srcRect/>
                      <a:stretch>
                        <a:fillRect/>
                      </a:stretch>
                    </p:blipFill>
                    <p:spPr bwMode="auto">
                      <a:xfrm>
                        <a:off x="4026132" y="7779138"/>
                        <a:ext cx="3231918" cy="1618979"/>
                      </a:xfrm>
                      <a:prstGeom prst="rect">
                        <a:avLst/>
                      </a:prstGeom>
                      <a:noFill/>
                    </p:spPr>
                  </p:pic>
                </p:oleObj>
              </mc:Fallback>
            </mc:AlternateContent>
          </a:graphicData>
        </a:graphic>
      </p:graphicFrame>
      <p:grpSp>
        <p:nvGrpSpPr>
          <p:cNvPr id="8" name="Groep 6">
            <a:extLst>
              <a:ext uri="{FF2B5EF4-FFF2-40B4-BE49-F238E27FC236}">
                <a16:creationId xmlns:a16="http://schemas.microsoft.com/office/drawing/2014/main" id="{9BA909DF-318E-6357-91B0-1C22C3CD6AE0}"/>
              </a:ext>
            </a:extLst>
          </p:cNvPr>
          <p:cNvGrpSpPr/>
          <p:nvPr/>
        </p:nvGrpSpPr>
        <p:grpSpPr>
          <a:xfrm>
            <a:off x="11029889" y="2329654"/>
            <a:ext cx="6207980" cy="4106637"/>
            <a:chOff x="-68150" y="0"/>
            <a:chExt cx="3821000" cy="2371725"/>
          </a:xfrm>
        </p:grpSpPr>
        <p:grpSp>
          <p:nvGrpSpPr>
            <p:cNvPr id="9" name="Groep 7">
              <a:extLst>
                <a:ext uri="{FF2B5EF4-FFF2-40B4-BE49-F238E27FC236}">
                  <a16:creationId xmlns:a16="http://schemas.microsoft.com/office/drawing/2014/main" id="{262FC901-CEBA-DD5B-8375-F9AF21C337C2}"/>
                </a:ext>
              </a:extLst>
            </p:cNvPr>
            <p:cNvGrpSpPr/>
            <p:nvPr/>
          </p:nvGrpSpPr>
          <p:grpSpPr>
            <a:xfrm>
              <a:off x="-68150" y="0"/>
              <a:ext cx="3821000" cy="2371725"/>
              <a:chOff x="-68150" y="0"/>
              <a:chExt cx="3821000" cy="2371725"/>
            </a:xfrm>
          </p:grpSpPr>
          <p:grpSp>
            <p:nvGrpSpPr>
              <p:cNvPr id="12" name="Groep 10">
                <a:extLst>
                  <a:ext uri="{FF2B5EF4-FFF2-40B4-BE49-F238E27FC236}">
                    <a16:creationId xmlns:a16="http://schemas.microsoft.com/office/drawing/2014/main" id="{42AC925C-CCC7-86EC-D02C-96AD95D9CEF6}"/>
                  </a:ext>
                </a:extLst>
              </p:cNvPr>
              <p:cNvGrpSpPr/>
              <p:nvPr/>
            </p:nvGrpSpPr>
            <p:grpSpPr>
              <a:xfrm>
                <a:off x="-68150" y="0"/>
                <a:ext cx="3821000" cy="2200275"/>
                <a:chOff x="-68150" y="0"/>
                <a:chExt cx="3821000" cy="2200275"/>
              </a:xfrm>
            </p:grpSpPr>
            <p:cxnSp>
              <p:nvCxnSpPr>
                <p:cNvPr id="15" name="Rechte verbindingslijn met pijl 13">
                  <a:extLst>
                    <a:ext uri="{FF2B5EF4-FFF2-40B4-BE49-F238E27FC236}">
                      <a16:creationId xmlns:a16="http://schemas.microsoft.com/office/drawing/2014/main" id="{B824F471-FA6B-46E6-B529-BB11AC402534}"/>
                    </a:ext>
                  </a:extLst>
                </p:cNvPr>
                <p:cNvCxnSpPr/>
                <p:nvPr/>
              </p:nvCxnSpPr>
              <p:spPr>
                <a:xfrm flipV="1">
                  <a:off x="333375" y="180975"/>
                  <a:ext cx="0" cy="2019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 name="Groep 14">
                  <a:extLst>
                    <a:ext uri="{FF2B5EF4-FFF2-40B4-BE49-F238E27FC236}">
                      <a16:creationId xmlns:a16="http://schemas.microsoft.com/office/drawing/2014/main" id="{D65EEA7E-9E62-F377-B7E8-7BCDD1681E6C}"/>
                    </a:ext>
                  </a:extLst>
                </p:cNvPr>
                <p:cNvGrpSpPr/>
                <p:nvPr/>
              </p:nvGrpSpPr>
              <p:grpSpPr>
                <a:xfrm>
                  <a:off x="-68150" y="0"/>
                  <a:ext cx="3821000" cy="2085975"/>
                  <a:chOff x="-68150" y="0"/>
                  <a:chExt cx="3821000" cy="2085975"/>
                </a:xfrm>
              </p:grpSpPr>
              <p:sp>
                <p:nvSpPr>
                  <p:cNvPr id="17" name="Tekstvak 14358">
                    <a:extLst>
                      <a:ext uri="{FF2B5EF4-FFF2-40B4-BE49-F238E27FC236}">
                        <a16:creationId xmlns:a16="http://schemas.microsoft.com/office/drawing/2014/main" id="{2DC5583D-2139-A981-71E7-6A2E38331C82}"/>
                      </a:ext>
                    </a:extLst>
                  </p:cNvPr>
                  <p:cNvSpPr txBox="1"/>
                  <p:nvPr/>
                </p:nvSpPr>
                <p:spPr>
                  <a:xfrm>
                    <a:off x="142875" y="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i</a:t>
                    </a:r>
                    <a:endParaRPr lang="nl-BE" sz="2400">
                      <a:effectLst/>
                      <a:ea typeface="Times New Roman"/>
                      <a:cs typeface="Times New Roman"/>
                    </a:endParaRPr>
                  </a:p>
                </p:txBody>
              </p:sp>
              <p:sp>
                <p:nvSpPr>
                  <p:cNvPr id="18" name="Tekstvak 14362">
                    <a:extLst>
                      <a:ext uri="{FF2B5EF4-FFF2-40B4-BE49-F238E27FC236}">
                        <a16:creationId xmlns:a16="http://schemas.microsoft.com/office/drawing/2014/main" id="{CECAAC34-B62E-92C2-44E0-6DD2CF148C32}"/>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t</a:t>
                    </a:r>
                    <a:endParaRPr lang="nl-BE" sz="2400">
                      <a:effectLst/>
                      <a:ea typeface="Times New Roman"/>
                      <a:cs typeface="Times New Roman"/>
                    </a:endParaRPr>
                  </a:p>
                </p:txBody>
              </p:sp>
              <p:sp>
                <p:nvSpPr>
                  <p:cNvPr id="19" name="Vrije vorm 70">
                    <a:extLst>
                      <a:ext uri="{FF2B5EF4-FFF2-40B4-BE49-F238E27FC236}">
                        <a16:creationId xmlns:a16="http://schemas.microsoft.com/office/drawing/2014/main" id="{4DAEC53B-EC4B-A0D6-F63E-9F8363E54102}"/>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sp>
                <p:nvSpPr>
                  <p:cNvPr id="20" name="Vrije vorm 71">
                    <a:extLst>
                      <a:ext uri="{FF2B5EF4-FFF2-40B4-BE49-F238E27FC236}">
                        <a16:creationId xmlns:a16="http://schemas.microsoft.com/office/drawing/2014/main" id="{3FB04C6C-EA12-5437-67D8-E4B66CD8BB45}"/>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cxnSp>
                <p:nvCxnSpPr>
                  <p:cNvPr id="21" name="Rechte verbindingslijn 19">
                    <a:extLst>
                      <a:ext uri="{FF2B5EF4-FFF2-40B4-BE49-F238E27FC236}">
                        <a16:creationId xmlns:a16="http://schemas.microsoft.com/office/drawing/2014/main" id="{D5A8302E-C71D-6F58-F9D5-5A73E22BCBC4}"/>
                      </a:ext>
                    </a:extLst>
                  </p:cNvPr>
                  <p:cNvCxnSpPr/>
                  <p:nvPr/>
                </p:nvCxnSpPr>
                <p:spPr>
                  <a:xfrm>
                    <a:off x="333375" y="628650"/>
                    <a:ext cx="19431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Rechte verbindingslijn 20">
                    <a:extLst>
                      <a:ext uri="{FF2B5EF4-FFF2-40B4-BE49-F238E27FC236}">
                        <a16:creationId xmlns:a16="http://schemas.microsoft.com/office/drawing/2014/main" id="{C4F0C170-CCFF-5165-CD90-641CA72418C4}"/>
                      </a:ext>
                    </a:extLst>
                  </p:cNvPr>
                  <p:cNvCxnSpPr/>
                  <p:nvPr/>
                </p:nvCxnSpPr>
                <p:spPr>
                  <a:xfrm>
                    <a:off x="333375" y="438150"/>
                    <a:ext cx="240982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Tekstvak 13316">
                    <a:extLst>
                      <a:ext uri="{FF2B5EF4-FFF2-40B4-BE49-F238E27FC236}">
                        <a16:creationId xmlns:a16="http://schemas.microsoft.com/office/drawing/2014/main" id="{EC902FE0-E732-4B5E-D2FF-98397A4A904B}"/>
                      </a:ext>
                    </a:extLst>
                  </p:cNvPr>
                  <p:cNvSpPr txBox="1"/>
                  <p:nvPr/>
                </p:nvSpPr>
                <p:spPr>
                  <a:xfrm>
                    <a:off x="-45433" y="2286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i</a:t>
                    </a:r>
                    <a:r>
                      <a:rPr lang="nl-NL" sz="2400" baseline="-25000" dirty="0">
                        <a:effectLst/>
                        <a:ea typeface="Times New Roman"/>
                        <a:cs typeface="Times New Roman"/>
                      </a:rPr>
                      <a:t>max</a:t>
                    </a:r>
                    <a:endParaRPr lang="nl-BE" sz="2400" dirty="0">
                      <a:effectLst/>
                      <a:ea typeface="Times New Roman"/>
                      <a:cs typeface="Times New Roman"/>
                    </a:endParaRPr>
                  </a:p>
                </p:txBody>
              </p:sp>
              <p:sp>
                <p:nvSpPr>
                  <p:cNvPr id="24" name="Tekstvak 13317">
                    <a:extLst>
                      <a:ext uri="{FF2B5EF4-FFF2-40B4-BE49-F238E27FC236}">
                        <a16:creationId xmlns:a16="http://schemas.microsoft.com/office/drawing/2014/main" id="{339A5BEC-901B-BF63-3DA7-82A586699574}"/>
                      </a:ext>
                    </a:extLst>
                  </p:cNvPr>
                  <p:cNvSpPr txBox="1"/>
                  <p:nvPr/>
                </p:nvSpPr>
                <p:spPr>
                  <a:xfrm>
                    <a:off x="-45432" y="44767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i</a:t>
                    </a:r>
                    <a:r>
                      <a:rPr lang="nl-NL" sz="2400" baseline="-25000" dirty="0" err="1">
                        <a:effectLst/>
                        <a:ea typeface="Times New Roman"/>
                        <a:cs typeface="Times New Roman"/>
                      </a:rPr>
                      <a:t>eff</a:t>
                    </a:r>
                    <a:endParaRPr lang="nl-BE" sz="2400" dirty="0">
                      <a:effectLst/>
                      <a:ea typeface="Times New Roman"/>
                      <a:cs typeface="Times New Roman"/>
                    </a:endParaRPr>
                  </a:p>
                </p:txBody>
              </p:sp>
              <p:cxnSp>
                <p:nvCxnSpPr>
                  <p:cNvPr id="25" name="Rechte verbindingslijn 23">
                    <a:extLst>
                      <a:ext uri="{FF2B5EF4-FFF2-40B4-BE49-F238E27FC236}">
                        <a16:creationId xmlns:a16="http://schemas.microsoft.com/office/drawing/2014/main" id="{1D46BC07-66BD-148E-EB0B-71F9752FCC7C}"/>
                      </a:ext>
                    </a:extLst>
                  </p:cNvPr>
                  <p:cNvCxnSpPr/>
                  <p:nvPr/>
                </p:nvCxnSpPr>
                <p:spPr>
                  <a:xfrm>
                    <a:off x="333375" y="2000250"/>
                    <a:ext cx="20097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Tekstvak 13319">
                    <a:extLst>
                      <a:ext uri="{FF2B5EF4-FFF2-40B4-BE49-F238E27FC236}">
                        <a16:creationId xmlns:a16="http://schemas.microsoft.com/office/drawing/2014/main" id="{FACF2106-96F3-EEBD-34F3-38D27879BD76}"/>
                      </a:ext>
                    </a:extLst>
                  </p:cNvPr>
                  <p:cNvSpPr txBox="1"/>
                  <p:nvPr/>
                </p:nvSpPr>
                <p:spPr>
                  <a:xfrm>
                    <a:off x="-68150" y="17907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i</a:t>
                    </a:r>
                    <a:r>
                      <a:rPr lang="nl-NL" sz="2400" baseline="-25000" dirty="0" err="1">
                        <a:effectLst/>
                        <a:ea typeface="Times New Roman"/>
                        <a:cs typeface="Times New Roman"/>
                      </a:rPr>
                      <a:t>min</a:t>
                    </a:r>
                    <a:endParaRPr lang="nl-BE" sz="2400" dirty="0">
                      <a:effectLst/>
                      <a:ea typeface="Times New Roman"/>
                      <a:cs typeface="Times New Roman"/>
                    </a:endParaRPr>
                  </a:p>
                </p:txBody>
              </p:sp>
              <p:cxnSp>
                <p:nvCxnSpPr>
                  <p:cNvPr id="27" name="Rechte verbindingslijn met pijl 25">
                    <a:extLst>
                      <a:ext uri="{FF2B5EF4-FFF2-40B4-BE49-F238E27FC236}">
                        <a16:creationId xmlns:a16="http://schemas.microsoft.com/office/drawing/2014/main" id="{12792DE6-34CD-CFB2-3D38-3D6B6949B679}"/>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kstvak 13321">
                    <a:extLst>
                      <a:ext uri="{FF2B5EF4-FFF2-40B4-BE49-F238E27FC236}">
                        <a16:creationId xmlns:a16="http://schemas.microsoft.com/office/drawing/2014/main" id="{9BB3739E-75B4-1F47-EE77-09AB4491EE90}"/>
                      </a:ext>
                    </a:extLst>
                  </p:cNvPr>
                  <p:cNvSpPr txBox="1"/>
                  <p:nvPr/>
                </p:nvSpPr>
                <p:spPr>
                  <a:xfrm>
                    <a:off x="2552700" y="695325"/>
                    <a:ext cx="111442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Amplitude</a:t>
                    </a:r>
                    <a:endParaRPr lang="nl-BE" sz="2400">
                      <a:effectLst/>
                      <a:ea typeface="Times New Roman"/>
                      <a:cs typeface="Times New Roman"/>
                    </a:endParaRPr>
                  </a:p>
                </p:txBody>
              </p:sp>
              <p:cxnSp>
                <p:nvCxnSpPr>
                  <p:cNvPr id="29" name="Rechte verbindingslijn met pijl 27">
                    <a:extLst>
                      <a:ext uri="{FF2B5EF4-FFF2-40B4-BE49-F238E27FC236}">
                        <a16:creationId xmlns:a16="http://schemas.microsoft.com/office/drawing/2014/main" id="{4A892DD7-8BF2-D52D-43D0-22173716FAB2}"/>
                      </a:ext>
                    </a:extLst>
                  </p:cNvPr>
                  <p:cNvCxnSpPr/>
                  <p:nvPr/>
                </p:nvCxnSpPr>
                <p:spPr>
                  <a:xfrm>
                    <a:off x="2552700" y="438150"/>
                    <a:ext cx="0" cy="77152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 name="Tekstvak 13323">
                    <a:extLst>
                      <a:ext uri="{FF2B5EF4-FFF2-40B4-BE49-F238E27FC236}">
                        <a16:creationId xmlns:a16="http://schemas.microsoft.com/office/drawing/2014/main" id="{5291705A-DFA4-306B-526B-41969DECB125}"/>
                      </a:ext>
                    </a:extLst>
                  </p:cNvPr>
                  <p:cNvSpPr txBox="1"/>
                  <p:nvPr/>
                </p:nvSpPr>
                <p:spPr>
                  <a:xfrm>
                    <a:off x="0" y="122872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0</a:t>
                    </a:r>
                    <a:endParaRPr lang="nl-BE" sz="2400">
                      <a:effectLst/>
                      <a:ea typeface="Times New Roman"/>
                      <a:cs typeface="Times New Roman"/>
                    </a:endParaRPr>
                  </a:p>
                </p:txBody>
              </p:sp>
            </p:grpSp>
          </p:grpSp>
          <p:cxnSp>
            <p:nvCxnSpPr>
              <p:cNvPr id="13" name="Rechte verbindingslijn met pijl 11">
                <a:extLst>
                  <a:ext uri="{FF2B5EF4-FFF2-40B4-BE49-F238E27FC236}">
                    <a16:creationId xmlns:a16="http://schemas.microsoft.com/office/drawing/2014/main" id="{3A546C63-9428-09B0-7077-15D883E6794E}"/>
                  </a:ext>
                </a:extLst>
              </p:cNvPr>
              <p:cNvCxnSpPr/>
              <p:nvPr/>
            </p:nvCxnSpPr>
            <p:spPr>
              <a:xfrm>
                <a:off x="333375" y="2085975"/>
                <a:ext cx="2657475"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kstvak 14380">
                <a:extLst>
                  <a:ext uri="{FF2B5EF4-FFF2-40B4-BE49-F238E27FC236}">
                    <a16:creationId xmlns:a16="http://schemas.microsoft.com/office/drawing/2014/main" id="{A7A2FAC0-E696-A7F3-4CE5-A7709F4E0C29}"/>
                  </a:ext>
                </a:extLst>
              </p:cNvPr>
              <p:cNvSpPr txBox="1"/>
              <p:nvPr/>
            </p:nvSpPr>
            <p:spPr>
              <a:xfrm>
                <a:off x="1085850" y="2133600"/>
                <a:ext cx="1247775" cy="2381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2400">
                    <a:effectLst/>
                    <a:ea typeface="Times New Roman"/>
                    <a:cs typeface="Times New Roman"/>
                  </a:rPr>
                  <a:t>Periode</a:t>
                </a:r>
                <a:endParaRPr lang="nl-BE" sz="2400">
                  <a:effectLst/>
                  <a:ea typeface="Times New Roman"/>
                  <a:cs typeface="Times New Roman"/>
                </a:endParaRPr>
              </a:p>
            </p:txBody>
          </p:sp>
        </p:grpSp>
        <p:sp>
          <p:nvSpPr>
            <p:cNvPr id="10" name="Tekstvak 14403">
              <a:extLst>
                <a:ext uri="{FF2B5EF4-FFF2-40B4-BE49-F238E27FC236}">
                  <a16:creationId xmlns:a16="http://schemas.microsoft.com/office/drawing/2014/main" id="{E5EB9A5C-CF0D-708E-2351-10A5AB382F1B}"/>
                </a:ext>
              </a:extLst>
            </p:cNvPr>
            <p:cNvSpPr txBox="1"/>
            <p:nvPr/>
          </p:nvSpPr>
          <p:spPr>
            <a:xfrm>
              <a:off x="771525" y="76200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    A</a:t>
              </a:r>
              <a:endParaRPr lang="nl-BE" sz="2400" dirty="0">
                <a:effectLst/>
                <a:ea typeface="Times New Roman"/>
                <a:cs typeface="Times New Roman"/>
              </a:endParaRPr>
            </a:p>
          </p:txBody>
        </p:sp>
        <p:sp>
          <p:nvSpPr>
            <p:cNvPr id="11" name="Tekstvak 14404">
              <a:extLst>
                <a:ext uri="{FF2B5EF4-FFF2-40B4-BE49-F238E27FC236}">
                  <a16:creationId xmlns:a16="http://schemas.microsoft.com/office/drawing/2014/main" id="{5B4BB7A2-2485-2552-7AA2-5D90D6F3DE9C}"/>
                </a:ext>
              </a:extLst>
            </p:cNvPr>
            <p:cNvSpPr txBox="1"/>
            <p:nvPr/>
          </p:nvSpPr>
          <p:spPr>
            <a:xfrm>
              <a:off x="2143125" y="127635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B</a:t>
              </a:r>
              <a:endParaRPr lang="nl-BE" sz="2400">
                <a:effectLst/>
                <a:ea typeface="Times New Roman"/>
                <a:cs typeface="Times New Roman"/>
              </a:endParaRPr>
            </a:p>
          </p:txBody>
        </p:sp>
      </p:grpSp>
    </p:spTree>
    <p:extLst>
      <p:ext uri="{BB962C8B-B14F-4D97-AF65-F5344CB8AC3E}">
        <p14:creationId xmlns:p14="http://schemas.microsoft.com/office/powerpoint/2010/main" val="3680104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NL" sz="3200" dirty="0">
                <a:latin typeface="Calibri Light" panose="020F0302020204030204" pitchFamily="34" charset="0"/>
                <a:cs typeface="Calibri Light" panose="020F0302020204030204" pitchFamily="34" charset="0"/>
              </a:rPr>
              <a:t>Wisselstroom-/spanning</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Gemiddelde waarde</a:t>
            </a:r>
          </a:p>
          <a:p>
            <a:pPr marL="1028700" lvl="1"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 </a:t>
            </a:r>
            <a:r>
              <a:rPr lang="nl-NL" sz="2400" dirty="0">
                <a:latin typeface="Calibri Light" panose="020F0302020204030204" pitchFamily="34" charset="0"/>
                <a:cs typeface="Calibri Light" panose="020F0302020204030204" pitchFamily="34" charset="0"/>
              </a:rPr>
              <a:t>Nooit over volledige periode bekijken! Waarom?</a:t>
            </a:r>
          </a:p>
          <a:p>
            <a:pPr marL="1028700" lvl="1"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 De constante gelijkstroom-/ of spanning die er zou moeten </a:t>
            </a:r>
            <a:br>
              <a:rPr lang="nl-NL" sz="2400" dirty="0">
                <a:latin typeface="Calibri Light" panose="020F0302020204030204" pitchFamily="34" charset="0"/>
                <a:cs typeface="Calibri Light" panose="020F0302020204030204" pitchFamily="34" charset="0"/>
              </a:rPr>
            </a:br>
            <a:r>
              <a:rPr lang="nl-NL" sz="2400" dirty="0">
                <a:latin typeface="Calibri Light" panose="020F0302020204030204" pitchFamily="34" charset="0"/>
                <a:cs typeface="Calibri Light" panose="020F0302020204030204" pitchFamily="34" charset="0"/>
              </a:rPr>
              <a:t> vloeien om in dezelfde tijd van een  halve periode in dezelfde </a:t>
            </a:r>
            <a:br>
              <a:rPr lang="nl-NL" sz="2400" dirty="0">
                <a:latin typeface="Calibri Light" panose="020F0302020204030204" pitchFamily="34" charset="0"/>
                <a:cs typeface="Calibri Light" panose="020F0302020204030204" pitchFamily="34" charset="0"/>
              </a:rPr>
            </a:br>
            <a:r>
              <a:rPr lang="nl-NL" sz="2400" dirty="0">
                <a:latin typeface="Calibri Light" panose="020F0302020204030204" pitchFamily="34" charset="0"/>
                <a:cs typeface="Calibri Light" panose="020F0302020204030204" pitchFamily="34" charset="0"/>
              </a:rPr>
              <a:t> weerstand dezelfde hoeveelheid elektriciteit te verplaatsen als de </a:t>
            </a:r>
            <a:br>
              <a:rPr lang="nl-NL" sz="2400" dirty="0">
                <a:latin typeface="Calibri Light" panose="020F0302020204030204" pitchFamily="34" charset="0"/>
                <a:cs typeface="Calibri Light" panose="020F0302020204030204" pitchFamily="34" charset="0"/>
              </a:rPr>
            </a:br>
            <a:r>
              <a:rPr lang="nl-NL" sz="2400" dirty="0">
                <a:latin typeface="Calibri Light" panose="020F0302020204030204" pitchFamily="34" charset="0"/>
                <a:cs typeface="Calibri Light" panose="020F0302020204030204" pitchFamily="34" charset="0"/>
              </a:rPr>
              <a:t> beschouwde wisselstroom</a:t>
            </a:r>
          </a:p>
          <a:p>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en-US" dirty="0"/>
              <a:t>Alternating current (AC)</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52</a:t>
            </a:fld>
            <a:endParaRPr lang="nl-BE" dirty="0"/>
          </a:p>
        </p:txBody>
      </p:sp>
      <p:graphicFrame>
        <p:nvGraphicFramePr>
          <p:cNvPr id="30" name="Object 29">
            <a:extLst>
              <a:ext uri="{FF2B5EF4-FFF2-40B4-BE49-F238E27FC236}">
                <a16:creationId xmlns:a16="http://schemas.microsoft.com/office/drawing/2014/main" id="{110F2B7D-5BF5-E518-8FB1-B439040564D0}"/>
              </a:ext>
            </a:extLst>
          </p:cNvPr>
          <p:cNvGraphicFramePr>
            <a:graphicFrameLocks noChangeAspect="1"/>
          </p:cNvGraphicFramePr>
          <p:nvPr/>
        </p:nvGraphicFramePr>
        <p:xfrm>
          <a:off x="3104599" y="6630784"/>
          <a:ext cx="1636827" cy="773625"/>
        </p:xfrm>
        <a:graphic>
          <a:graphicData uri="http://schemas.openxmlformats.org/presentationml/2006/ole">
            <mc:AlternateContent xmlns:mc="http://schemas.openxmlformats.org/markup-compatibility/2006">
              <mc:Choice xmlns:v="urn:schemas-microsoft-com:vml" Requires="v">
                <p:oleObj name="Vergelijking" r:id="rId2" imgW="812520" imgH="393480" progId="Equation.3">
                  <p:embed/>
                </p:oleObj>
              </mc:Choice>
              <mc:Fallback>
                <p:oleObj name="Vergelijking" r:id="rId2" imgW="812520" imgH="393480" progId="Equation.3">
                  <p:embed/>
                  <p:pic>
                    <p:nvPicPr>
                      <p:cNvPr id="30" name="Object 29">
                        <a:extLst>
                          <a:ext uri="{FF2B5EF4-FFF2-40B4-BE49-F238E27FC236}">
                            <a16:creationId xmlns:a16="http://schemas.microsoft.com/office/drawing/2014/main" id="{110F2B7D-5BF5-E518-8FB1-B439040564D0}"/>
                          </a:ext>
                        </a:extLst>
                      </p:cNvPr>
                      <p:cNvPicPr>
                        <a:picLocks noChangeAspect="1" noChangeArrowheads="1"/>
                      </p:cNvPicPr>
                      <p:nvPr/>
                    </p:nvPicPr>
                    <p:blipFill>
                      <a:blip r:embed="rId3"/>
                      <a:srcRect/>
                      <a:stretch>
                        <a:fillRect/>
                      </a:stretch>
                    </p:blipFill>
                    <p:spPr bwMode="auto">
                      <a:xfrm>
                        <a:off x="3104599" y="6630784"/>
                        <a:ext cx="1636827" cy="773625"/>
                      </a:xfrm>
                      <a:prstGeom prst="rect">
                        <a:avLst/>
                      </a:prstGeom>
                      <a:noFill/>
                    </p:spPr>
                  </p:pic>
                </p:oleObj>
              </mc:Fallback>
            </mc:AlternateContent>
          </a:graphicData>
        </a:graphic>
      </p:graphicFrame>
      <p:grpSp>
        <p:nvGrpSpPr>
          <p:cNvPr id="31" name="Groep 30">
            <a:extLst>
              <a:ext uri="{FF2B5EF4-FFF2-40B4-BE49-F238E27FC236}">
                <a16:creationId xmlns:a16="http://schemas.microsoft.com/office/drawing/2014/main" id="{637EE35E-21E3-7D53-2F85-30D2542715FB}"/>
              </a:ext>
            </a:extLst>
          </p:cNvPr>
          <p:cNvGrpSpPr/>
          <p:nvPr/>
        </p:nvGrpSpPr>
        <p:grpSpPr>
          <a:xfrm>
            <a:off x="5654307" y="5534386"/>
            <a:ext cx="6316020" cy="3110849"/>
            <a:chOff x="5148064" y="2500312"/>
            <a:chExt cx="3752850" cy="1685925"/>
          </a:xfrm>
        </p:grpSpPr>
        <p:sp>
          <p:nvSpPr>
            <p:cNvPr id="32" name="Rechthoek 31">
              <a:extLst>
                <a:ext uri="{FF2B5EF4-FFF2-40B4-BE49-F238E27FC236}">
                  <a16:creationId xmlns:a16="http://schemas.microsoft.com/office/drawing/2014/main" id="{5CF4FD9F-A6ED-8D3D-F35F-7E50CFFA42B2}"/>
                </a:ext>
              </a:extLst>
            </p:cNvPr>
            <p:cNvSpPr/>
            <p:nvPr/>
          </p:nvSpPr>
          <p:spPr>
            <a:xfrm>
              <a:off x="5481439" y="3338512"/>
              <a:ext cx="1362075" cy="49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3200"/>
            </a:p>
          </p:txBody>
        </p:sp>
        <p:grpSp>
          <p:nvGrpSpPr>
            <p:cNvPr id="33" name="Groep 32">
              <a:extLst>
                <a:ext uri="{FF2B5EF4-FFF2-40B4-BE49-F238E27FC236}">
                  <a16:creationId xmlns:a16="http://schemas.microsoft.com/office/drawing/2014/main" id="{18D67B6A-50F1-37F0-217F-C6ECD8F5F85E}"/>
                </a:ext>
              </a:extLst>
            </p:cNvPr>
            <p:cNvGrpSpPr/>
            <p:nvPr/>
          </p:nvGrpSpPr>
          <p:grpSpPr>
            <a:xfrm>
              <a:off x="5148064" y="2500312"/>
              <a:ext cx="3752850" cy="1685925"/>
              <a:chOff x="0" y="-114300"/>
              <a:chExt cx="3752850" cy="1685925"/>
            </a:xfrm>
          </p:grpSpPr>
          <p:cxnSp>
            <p:nvCxnSpPr>
              <p:cNvPr id="34" name="Rechte verbindingslijn met pijl 33">
                <a:extLst>
                  <a:ext uri="{FF2B5EF4-FFF2-40B4-BE49-F238E27FC236}">
                    <a16:creationId xmlns:a16="http://schemas.microsoft.com/office/drawing/2014/main" id="{1F6C2DD3-77CE-5CCA-46C7-7F5096D2E561}"/>
                  </a:ext>
                </a:extLst>
              </p:cNvPr>
              <p:cNvCxnSpPr/>
              <p:nvPr/>
            </p:nvCxnSpPr>
            <p:spPr>
              <a:xfrm flipV="1">
                <a:off x="333375" y="180975"/>
                <a:ext cx="0" cy="1219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5" name="Groep 34">
                <a:extLst>
                  <a:ext uri="{FF2B5EF4-FFF2-40B4-BE49-F238E27FC236}">
                    <a16:creationId xmlns:a16="http://schemas.microsoft.com/office/drawing/2014/main" id="{3859B7AF-4A9A-B598-B81D-B238A016F9E9}"/>
                  </a:ext>
                </a:extLst>
              </p:cNvPr>
              <p:cNvGrpSpPr/>
              <p:nvPr/>
            </p:nvGrpSpPr>
            <p:grpSpPr>
              <a:xfrm>
                <a:off x="0" y="-114300"/>
                <a:ext cx="3752850" cy="1685925"/>
                <a:chOff x="0" y="-114300"/>
                <a:chExt cx="3752850" cy="1685925"/>
              </a:xfrm>
            </p:grpSpPr>
            <p:sp>
              <p:nvSpPr>
                <p:cNvPr id="36" name="Tekstvak 14417">
                  <a:extLst>
                    <a:ext uri="{FF2B5EF4-FFF2-40B4-BE49-F238E27FC236}">
                      <a16:creationId xmlns:a16="http://schemas.microsoft.com/office/drawing/2014/main" id="{3D6CBB5C-C1CD-AA03-649C-157BA3D45E4C}"/>
                    </a:ext>
                  </a:extLst>
                </p:cNvPr>
                <p:cNvSpPr txBox="1"/>
                <p:nvPr/>
              </p:nvSpPr>
              <p:spPr>
                <a:xfrm>
                  <a:off x="0" y="-114300"/>
                  <a:ext cx="1014412"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latin typeface="Calibri Light" panose="020F0302020204030204" pitchFamily="34" charset="0"/>
                      <a:ea typeface="Times New Roman"/>
                      <a:cs typeface="Calibri Light" panose="020F0302020204030204" pitchFamily="34" charset="0"/>
                    </a:rPr>
                    <a:t>Stroom [A]</a:t>
                  </a:r>
                  <a:endParaRPr lang="nl-BE" sz="2400" dirty="0">
                    <a:effectLst/>
                    <a:latin typeface="Calibri Light" panose="020F0302020204030204" pitchFamily="34" charset="0"/>
                    <a:ea typeface="Times New Roman"/>
                    <a:cs typeface="Calibri Light" panose="020F0302020204030204" pitchFamily="34" charset="0"/>
                  </a:endParaRPr>
                </a:p>
              </p:txBody>
            </p:sp>
            <p:sp>
              <p:nvSpPr>
                <p:cNvPr id="37" name="Tekstvak 14418">
                  <a:extLst>
                    <a:ext uri="{FF2B5EF4-FFF2-40B4-BE49-F238E27FC236}">
                      <a16:creationId xmlns:a16="http://schemas.microsoft.com/office/drawing/2014/main" id="{14602D3F-25B7-8137-CADD-A5DF3F73A48B}"/>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a:effectLst/>
                      <a:ea typeface="Times New Roman"/>
                      <a:cs typeface="Times New Roman"/>
                    </a:rPr>
                    <a:t>t</a:t>
                  </a:r>
                  <a:endParaRPr lang="nl-BE">
                    <a:effectLst/>
                    <a:ea typeface="Times New Roman"/>
                    <a:cs typeface="Times New Roman"/>
                  </a:endParaRPr>
                </a:p>
              </p:txBody>
            </p:sp>
            <p:cxnSp>
              <p:nvCxnSpPr>
                <p:cNvPr id="38" name="Rechte verbindingslijn met pijl 37">
                  <a:extLst>
                    <a:ext uri="{FF2B5EF4-FFF2-40B4-BE49-F238E27FC236}">
                      <a16:creationId xmlns:a16="http://schemas.microsoft.com/office/drawing/2014/main" id="{2475DA2A-2A16-333B-7C54-D47A284F8DEF}"/>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kstvak 14430">
                  <a:extLst>
                    <a:ext uri="{FF2B5EF4-FFF2-40B4-BE49-F238E27FC236}">
                      <a16:creationId xmlns:a16="http://schemas.microsoft.com/office/drawing/2014/main" id="{F5BA5386-1B4B-BD5A-2B92-EF427D738407}"/>
                    </a:ext>
                  </a:extLst>
                </p:cNvPr>
                <p:cNvSpPr txBox="1"/>
                <p:nvPr/>
              </p:nvSpPr>
              <p:spPr>
                <a:xfrm>
                  <a:off x="0" y="122872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a:effectLst/>
                      <a:ea typeface="Times New Roman"/>
                      <a:cs typeface="Times New Roman"/>
                    </a:rPr>
                    <a:t>   0</a:t>
                  </a:r>
                  <a:endParaRPr lang="nl-BE">
                    <a:effectLst/>
                    <a:ea typeface="Times New Roman"/>
                    <a:cs typeface="Times New Roman"/>
                  </a:endParaRPr>
                </a:p>
              </p:txBody>
            </p:sp>
            <p:sp>
              <p:nvSpPr>
                <p:cNvPr id="40" name="Vrije vorm 37">
                  <a:extLst>
                    <a:ext uri="{FF2B5EF4-FFF2-40B4-BE49-F238E27FC236}">
                      <a16:creationId xmlns:a16="http://schemas.microsoft.com/office/drawing/2014/main" id="{99B87133-4562-0B86-D844-92667765A09D}"/>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3200"/>
                </a:p>
              </p:txBody>
            </p:sp>
          </p:grpSp>
        </p:grpSp>
      </p:grpSp>
    </p:spTree>
    <p:extLst>
      <p:ext uri="{BB962C8B-B14F-4D97-AF65-F5344CB8AC3E}">
        <p14:creationId xmlns:p14="http://schemas.microsoft.com/office/powerpoint/2010/main" val="3081662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0131" y="1916251"/>
            <a:ext cx="16575629" cy="6103800"/>
          </a:xfrm>
        </p:spPr>
        <p:txBody>
          <a:bodyPr/>
          <a:lstStyle/>
          <a:p>
            <a:r>
              <a:rPr lang="nl-NL" sz="3200" dirty="0">
                <a:latin typeface="Calibri Light" panose="020F0302020204030204" pitchFamily="34" charset="0"/>
                <a:cs typeface="Calibri Light" panose="020F0302020204030204" pitchFamily="34" charset="0"/>
              </a:rPr>
              <a:t>Periode</a:t>
            </a:r>
            <a:endParaRPr lang="nl-NL" sz="28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Tijdsduur in seconden tussen 2 opeenvolgende tijdstippen waarop de wisselgrootheid op dezelfde wijze door 0 gaat </a:t>
            </a:r>
            <a:br>
              <a:rPr lang="nl-NL" sz="2800" dirty="0">
                <a:latin typeface="Calibri Light" panose="020F0302020204030204" pitchFamily="34" charset="0"/>
                <a:cs typeface="Calibri Light" panose="020F0302020204030204" pitchFamily="34" charset="0"/>
              </a:rPr>
            </a:br>
            <a:r>
              <a:rPr lang="nl-NL" sz="2800" dirty="0">
                <a:latin typeface="Calibri Light" panose="020F0302020204030204" pitchFamily="34" charset="0"/>
                <a:cs typeface="Calibri Light" panose="020F0302020204030204" pitchFamily="34" charset="0"/>
              </a:rPr>
              <a:t> of minimale, maximale waarde bereikt (20ms = 1 periode)</a:t>
            </a:r>
          </a:p>
          <a:p>
            <a:r>
              <a:rPr lang="nl-NL" sz="2800" dirty="0">
                <a:latin typeface="Calibri Light" panose="020F0302020204030204" pitchFamily="34" charset="0"/>
                <a:cs typeface="Calibri Light" panose="020F0302020204030204" pitchFamily="34" charset="0"/>
              </a:rPr>
              <a:t> </a:t>
            </a:r>
            <a:r>
              <a:rPr lang="nl-NL" sz="3200" dirty="0">
                <a:latin typeface="Calibri Light" panose="020F0302020204030204" pitchFamily="34" charset="0"/>
                <a:cs typeface="Calibri Light" panose="020F0302020204030204" pitchFamily="34" charset="0"/>
              </a:rPr>
              <a:t>Frequentie</a:t>
            </a:r>
            <a:r>
              <a:rPr lang="nl-NL" sz="2800" dirty="0">
                <a:latin typeface="Calibri Light" panose="020F0302020204030204" pitchFamily="34" charset="0"/>
                <a:cs typeface="Calibri Light" panose="020F0302020204030204" pitchFamily="34" charset="0"/>
              </a:rPr>
              <a:t> </a:t>
            </a:r>
          </a:p>
          <a:p>
            <a:pPr marL="342900" indent="-342900">
              <a:buFont typeface="Arial" panose="020B0604020202020204" pitchFamily="34" charset="0"/>
              <a:buChar char="•"/>
            </a:pPr>
            <a:r>
              <a:rPr lang="nl-NL" sz="2800" dirty="0">
                <a:latin typeface="Calibri Light" panose="020F0302020204030204" pitchFamily="34" charset="0"/>
                <a:cs typeface="Calibri Light" panose="020F0302020204030204" pitchFamily="34" charset="0"/>
              </a:rPr>
              <a:t>Aantal perioden per seconde </a:t>
            </a:r>
          </a:p>
          <a:p>
            <a:r>
              <a:rPr lang="nl-NL" sz="2800" dirty="0">
                <a:latin typeface="Calibri Light" panose="020F0302020204030204" pitchFamily="34" charset="0"/>
                <a:cs typeface="Calibri Light" panose="020F0302020204030204" pitchFamily="34" charset="0"/>
              </a:rPr>
              <a:t> </a:t>
            </a:r>
            <a:r>
              <a:rPr lang="nl-NL" sz="3200" dirty="0">
                <a:latin typeface="Calibri Light" panose="020F0302020204030204" pitchFamily="34" charset="0"/>
                <a:cs typeface="Calibri Light" panose="020F0302020204030204" pitchFamily="34" charset="0"/>
              </a:rPr>
              <a:t>Cirkelfrequentie</a:t>
            </a:r>
            <a:endParaRPr lang="nl-NL" sz="28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nl-NL" sz="2400" dirty="0">
                <a:latin typeface="Calibri Light" panose="020F0302020204030204" pitchFamily="34" charset="0"/>
                <a:cs typeface="Calibri Light" panose="020F0302020204030204" pitchFamily="34" charset="0"/>
              </a:rPr>
              <a:t> </a:t>
            </a:r>
            <a:r>
              <a:rPr lang="nl-NL" sz="2800" dirty="0">
                <a:latin typeface="Calibri Light" panose="020F0302020204030204" pitchFamily="34" charset="0"/>
                <a:cs typeface="Calibri Light" panose="020F0302020204030204" pitchFamily="34" charset="0"/>
              </a:rPr>
              <a:t>Aantal radialen dat per seconde doorlopen wordt (1 periode = 360° = 2</a:t>
            </a:r>
            <a:r>
              <a:rPr lang="el-GR" sz="2800" dirty="0">
                <a:latin typeface="Calibri Light" panose="020F0302020204030204" pitchFamily="34" charset="0"/>
                <a:cs typeface="Calibri Light" panose="020F0302020204030204" pitchFamily="34" charset="0"/>
              </a:rPr>
              <a:t>π</a:t>
            </a:r>
            <a:r>
              <a:rPr lang="nl-NL" sz="2800" dirty="0">
                <a:latin typeface="Calibri Light" panose="020F0302020204030204" pitchFamily="34" charset="0"/>
                <a:cs typeface="Calibri Light" panose="020F0302020204030204" pitchFamily="34" charset="0"/>
              </a:rPr>
              <a:t> radialen)</a:t>
            </a:r>
            <a:endParaRPr lang="nl-BE" sz="2800" dirty="0">
              <a:latin typeface="Calibri Light" panose="020F0302020204030204" pitchFamily="34" charset="0"/>
              <a:cs typeface="Calibri Light" panose="020F0302020204030204" pitchFamily="34" charset="0"/>
            </a:endParaRPr>
          </a:p>
          <a:p>
            <a:pPr marL="228600" lvl="1"/>
            <a:endParaRPr lang="nl-NL" sz="2400" dirty="0"/>
          </a:p>
          <a:p>
            <a:pPr lvl="2"/>
            <a:endParaRPr lang="nl-NL" dirty="0"/>
          </a:p>
          <a:p>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en-US" dirty="0"/>
              <a:t>Alternating current (AC)</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53</a:t>
            </a:fld>
            <a:endParaRPr lang="nl-BE" dirty="0"/>
          </a:p>
        </p:txBody>
      </p:sp>
      <p:graphicFrame>
        <p:nvGraphicFramePr>
          <p:cNvPr id="6" name="Object 5">
            <a:extLst>
              <a:ext uri="{FF2B5EF4-FFF2-40B4-BE49-F238E27FC236}">
                <a16:creationId xmlns:a16="http://schemas.microsoft.com/office/drawing/2014/main" id="{96AC908C-F122-FEDD-34B6-E1AB0B64D27D}"/>
              </a:ext>
            </a:extLst>
          </p:cNvPr>
          <p:cNvGraphicFramePr>
            <a:graphicFrameLocks noChangeAspect="1"/>
          </p:cNvGraphicFramePr>
          <p:nvPr>
            <p:extLst>
              <p:ext uri="{D42A27DB-BD31-4B8C-83A1-F6EECF244321}">
                <p14:modId xmlns:p14="http://schemas.microsoft.com/office/powerpoint/2010/main" val="2604354101"/>
              </p:ext>
            </p:extLst>
          </p:nvPr>
        </p:nvGraphicFramePr>
        <p:xfrm>
          <a:off x="6390799" y="4247152"/>
          <a:ext cx="1700212" cy="917575"/>
        </p:xfrm>
        <a:graphic>
          <a:graphicData uri="http://schemas.openxmlformats.org/presentationml/2006/ole">
            <mc:AlternateContent xmlns:mc="http://schemas.openxmlformats.org/markup-compatibility/2006">
              <mc:Choice xmlns:v="urn:schemas-microsoft-com:vml" Requires="v">
                <p:oleObj name="Vergelijking" r:id="rId3" imgW="711000" imgH="393480" progId="Equation.3">
                  <p:embed/>
                </p:oleObj>
              </mc:Choice>
              <mc:Fallback>
                <p:oleObj name="Vergelijking" r:id="rId3" imgW="711000" imgH="393480" progId="Equation.3">
                  <p:embed/>
                  <p:pic>
                    <p:nvPicPr>
                      <p:cNvPr id="6" name="Object 5">
                        <a:extLst>
                          <a:ext uri="{FF2B5EF4-FFF2-40B4-BE49-F238E27FC236}">
                            <a16:creationId xmlns:a16="http://schemas.microsoft.com/office/drawing/2014/main" id="{96AC908C-F122-FEDD-34B6-E1AB0B64D27D}"/>
                          </a:ext>
                        </a:extLst>
                      </p:cNvPr>
                      <p:cNvPicPr>
                        <a:picLocks noChangeAspect="1" noChangeArrowheads="1"/>
                      </p:cNvPicPr>
                      <p:nvPr/>
                    </p:nvPicPr>
                    <p:blipFill>
                      <a:blip r:embed="rId4"/>
                      <a:srcRect/>
                      <a:stretch>
                        <a:fillRect/>
                      </a:stretch>
                    </p:blipFill>
                    <p:spPr bwMode="auto">
                      <a:xfrm>
                        <a:off x="6390799" y="4247152"/>
                        <a:ext cx="1700212" cy="917575"/>
                      </a:xfrm>
                      <a:prstGeom prst="rect">
                        <a:avLst/>
                      </a:prstGeom>
                      <a:noFill/>
                    </p:spPr>
                  </p:pic>
                </p:oleObj>
              </mc:Fallback>
            </mc:AlternateContent>
          </a:graphicData>
        </a:graphic>
      </p:graphicFrame>
      <p:sp>
        <p:nvSpPr>
          <p:cNvPr id="7" name="Rechthoek 6">
            <a:extLst>
              <a:ext uri="{FF2B5EF4-FFF2-40B4-BE49-F238E27FC236}">
                <a16:creationId xmlns:a16="http://schemas.microsoft.com/office/drawing/2014/main" id="{6EC60FA0-9BCE-9AE8-DCCF-826D824E1330}"/>
              </a:ext>
            </a:extLst>
          </p:cNvPr>
          <p:cNvSpPr/>
          <p:nvPr/>
        </p:nvSpPr>
        <p:spPr>
          <a:xfrm>
            <a:off x="1520459" y="6251476"/>
            <a:ext cx="2981457" cy="523220"/>
          </a:xfrm>
          <a:prstGeom prst="rect">
            <a:avLst/>
          </a:prstGeom>
        </p:spPr>
        <p:txBody>
          <a:bodyPr wrap="none">
            <a:spAutoFit/>
          </a:bodyPr>
          <a:lstStyle/>
          <a:p>
            <a:r>
              <a:rPr lang="nl-BE" sz="2800" dirty="0">
                <a:latin typeface="Calibri Light" panose="020F0302020204030204" pitchFamily="34" charset="0"/>
                <a:cs typeface="Calibri Light" panose="020F0302020204030204" pitchFamily="34" charset="0"/>
              </a:rPr>
              <a:t>ω</a:t>
            </a:r>
            <a:r>
              <a:rPr lang="en-US" sz="2800" dirty="0">
                <a:latin typeface="Calibri Light" panose="020F0302020204030204" pitchFamily="34" charset="0"/>
                <a:cs typeface="Calibri Light" panose="020F0302020204030204" pitchFamily="34" charset="0"/>
              </a:rPr>
              <a:t> = 2 x </a:t>
            </a:r>
            <a:r>
              <a:rPr lang="nl-BE" sz="2800" dirty="0">
                <a:latin typeface="Calibri Light" panose="020F0302020204030204" pitchFamily="34" charset="0"/>
                <a:cs typeface="Calibri Light" panose="020F0302020204030204" pitchFamily="34" charset="0"/>
              </a:rPr>
              <a:t>ᴨ</a:t>
            </a:r>
            <a:r>
              <a:rPr lang="en-US" sz="2800" dirty="0">
                <a:latin typeface="Calibri Light" panose="020F0302020204030204" pitchFamily="34" charset="0"/>
                <a:cs typeface="Calibri Light" panose="020F0302020204030204" pitchFamily="34" charset="0"/>
              </a:rPr>
              <a:t> x f [Rad/s]</a:t>
            </a:r>
            <a:endParaRPr lang="nl-BE" sz="2800" dirty="0">
              <a:latin typeface="Calibri Light" panose="020F0302020204030204" pitchFamily="34" charset="0"/>
              <a:cs typeface="Calibri Light" panose="020F0302020204030204" pitchFamily="34" charset="0"/>
            </a:endParaRPr>
          </a:p>
        </p:txBody>
      </p:sp>
      <p:grpSp>
        <p:nvGrpSpPr>
          <p:cNvPr id="8" name="Groep 7">
            <a:extLst>
              <a:ext uri="{FF2B5EF4-FFF2-40B4-BE49-F238E27FC236}">
                <a16:creationId xmlns:a16="http://schemas.microsoft.com/office/drawing/2014/main" id="{F2B0ADFE-72B4-3294-80A7-18AC2CB390F6}"/>
              </a:ext>
            </a:extLst>
          </p:cNvPr>
          <p:cNvGrpSpPr/>
          <p:nvPr/>
        </p:nvGrpSpPr>
        <p:grpSpPr>
          <a:xfrm>
            <a:off x="6591300" y="6553200"/>
            <a:ext cx="5532812" cy="2844005"/>
            <a:chOff x="0" y="0"/>
            <a:chExt cx="3752850" cy="2269128"/>
          </a:xfrm>
        </p:grpSpPr>
        <p:grpSp>
          <p:nvGrpSpPr>
            <p:cNvPr id="9" name="Groep 8">
              <a:extLst>
                <a:ext uri="{FF2B5EF4-FFF2-40B4-BE49-F238E27FC236}">
                  <a16:creationId xmlns:a16="http://schemas.microsoft.com/office/drawing/2014/main" id="{37A3AE9A-D538-7F26-777D-D5B1B39AF465}"/>
                </a:ext>
              </a:extLst>
            </p:cNvPr>
            <p:cNvGrpSpPr/>
            <p:nvPr/>
          </p:nvGrpSpPr>
          <p:grpSpPr>
            <a:xfrm>
              <a:off x="0" y="0"/>
              <a:ext cx="3752850" cy="2269128"/>
              <a:chOff x="0" y="0"/>
              <a:chExt cx="3752850" cy="2269128"/>
            </a:xfrm>
          </p:grpSpPr>
          <p:grpSp>
            <p:nvGrpSpPr>
              <p:cNvPr id="12" name="Groep 11">
                <a:extLst>
                  <a:ext uri="{FF2B5EF4-FFF2-40B4-BE49-F238E27FC236}">
                    <a16:creationId xmlns:a16="http://schemas.microsoft.com/office/drawing/2014/main" id="{7F98AB7D-639D-0168-DED5-89BB3D693C23}"/>
                  </a:ext>
                </a:extLst>
              </p:cNvPr>
              <p:cNvGrpSpPr/>
              <p:nvPr/>
            </p:nvGrpSpPr>
            <p:grpSpPr>
              <a:xfrm>
                <a:off x="0" y="0"/>
                <a:ext cx="3752850" cy="2200275"/>
                <a:chOff x="0" y="0"/>
                <a:chExt cx="3752850" cy="2200275"/>
              </a:xfrm>
            </p:grpSpPr>
            <p:cxnSp>
              <p:nvCxnSpPr>
                <p:cNvPr id="15" name="Rechte verbindingslijn met pijl 14">
                  <a:extLst>
                    <a:ext uri="{FF2B5EF4-FFF2-40B4-BE49-F238E27FC236}">
                      <a16:creationId xmlns:a16="http://schemas.microsoft.com/office/drawing/2014/main" id="{F9F95C42-3D6E-2782-CAE2-006BE178C5E5}"/>
                    </a:ext>
                  </a:extLst>
                </p:cNvPr>
                <p:cNvCxnSpPr/>
                <p:nvPr/>
              </p:nvCxnSpPr>
              <p:spPr>
                <a:xfrm flipV="1">
                  <a:off x="333375" y="180975"/>
                  <a:ext cx="0" cy="2019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 name="Groep 15">
                  <a:extLst>
                    <a:ext uri="{FF2B5EF4-FFF2-40B4-BE49-F238E27FC236}">
                      <a16:creationId xmlns:a16="http://schemas.microsoft.com/office/drawing/2014/main" id="{D9C50787-A218-1C10-03B3-2DADF9FC32FE}"/>
                    </a:ext>
                  </a:extLst>
                </p:cNvPr>
                <p:cNvGrpSpPr/>
                <p:nvPr/>
              </p:nvGrpSpPr>
              <p:grpSpPr>
                <a:xfrm>
                  <a:off x="0" y="0"/>
                  <a:ext cx="3752850" cy="2085975"/>
                  <a:chOff x="0" y="0"/>
                  <a:chExt cx="3752850" cy="2085975"/>
                </a:xfrm>
              </p:grpSpPr>
              <p:sp>
                <p:nvSpPr>
                  <p:cNvPr id="17" name="Tekstvak 14358">
                    <a:extLst>
                      <a:ext uri="{FF2B5EF4-FFF2-40B4-BE49-F238E27FC236}">
                        <a16:creationId xmlns:a16="http://schemas.microsoft.com/office/drawing/2014/main" id="{9920A3F8-E691-6A67-6303-0E8C350679B7}"/>
                      </a:ext>
                    </a:extLst>
                  </p:cNvPr>
                  <p:cNvSpPr txBox="1"/>
                  <p:nvPr/>
                </p:nvSpPr>
                <p:spPr>
                  <a:xfrm>
                    <a:off x="142875" y="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i</a:t>
                    </a:r>
                    <a:endParaRPr lang="nl-BE" sz="2400">
                      <a:effectLst/>
                      <a:ea typeface="Times New Roman"/>
                      <a:cs typeface="Times New Roman"/>
                    </a:endParaRPr>
                  </a:p>
                </p:txBody>
              </p:sp>
              <p:sp>
                <p:nvSpPr>
                  <p:cNvPr id="18" name="Tekstvak 14362">
                    <a:extLst>
                      <a:ext uri="{FF2B5EF4-FFF2-40B4-BE49-F238E27FC236}">
                        <a16:creationId xmlns:a16="http://schemas.microsoft.com/office/drawing/2014/main" id="{677AE8B3-8F09-015B-FC2F-B04F7D7374FC}"/>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t</a:t>
                    </a:r>
                    <a:endParaRPr lang="nl-BE" sz="2400">
                      <a:effectLst/>
                      <a:ea typeface="Times New Roman"/>
                      <a:cs typeface="Times New Roman"/>
                    </a:endParaRPr>
                  </a:p>
                </p:txBody>
              </p:sp>
              <p:sp>
                <p:nvSpPr>
                  <p:cNvPr id="19" name="Vrije vorm 26">
                    <a:extLst>
                      <a:ext uri="{FF2B5EF4-FFF2-40B4-BE49-F238E27FC236}">
                        <a16:creationId xmlns:a16="http://schemas.microsoft.com/office/drawing/2014/main" id="{022AD517-A787-2649-311A-0E2FB69A0B2B}"/>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sp>
                <p:nvSpPr>
                  <p:cNvPr id="20" name="Vrije vorm 27">
                    <a:extLst>
                      <a:ext uri="{FF2B5EF4-FFF2-40B4-BE49-F238E27FC236}">
                        <a16:creationId xmlns:a16="http://schemas.microsoft.com/office/drawing/2014/main" id="{2DC82F53-C009-4C1D-4386-DCD1E42731D3}"/>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4000"/>
                  </a:p>
                </p:txBody>
              </p:sp>
              <p:cxnSp>
                <p:nvCxnSpPr>
                  <p:cNvPr id="21" name="Rechte verbindingslijn 20">
                    <a:extLst>
                      <a:ext uri="{FF2B5EF4-FFF2-40B4-BE49-F238E27FC236}">
                        <a16:creationId xmlns:a16="http://schemas.microsoft.com/office/drawing/2014/main" id="{ABDE9790-DF07-F1FD-4DCD-239BA757CD8F}"/>
                      </a:ext>
                    </a:extLst>
                  </p:cNvPr>
                  <p:cNvCxnSpPr/>
                  <p:nvPr/>
                </p:nvCxnSpPr>
                <p:spPr>
                  <a:xfrm>
                    <a:off x="333375" y="628650"/>
                    <a:ext cx="19431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Rechte verbindingslijn 21">
                    <a:extLst>
                      <a:ext uri="{FF2B5EF4-FFF2-40B4-BE49-F238E27FC236}">
                        <a16:creationId xmlns:a16="http://schemas.microsoft.com/office/drawing/2014/main" id="{DF5030A9-BC1D-8943-DF20-4B6CB88F6FE4}"/>
                      </a:ext>
                    </a:extLst>
                  </p:cNvPr>
                  <p:cNvCxnSpPr/>
                  <p:nvPr/>
                </p:nvCxnSpPr>
                <p:spPr>
                  <a:xfrm>
                    <a:off x="333375" y="438150"/>
                    <a:ext cx="240982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Tekstvak 13316">
                    <a:extLst>
                      <a:ext uri="{FF2B5EF4-FFF2-40B4-BE49-F238E27FC236}">
                        <a16:creationId xmlns:a16="http://schemas.microsoft.com/office/drawing/2014/main" id="{330845FA-016F-73EB-9BCF-FB3C949C51F0}"/>
                      </a:ext>
                    </a:extLst>
                  </p:cNvPr>
                  <p:cNvSpPr txBox="1"/>
                  <p:nvPr/>
                </p:nvSpPr>
                <p:spPr>
                  <a:xfrm>
                    <a:off x="0" y="2286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i</a:t>
                    </a:r>
                    <a:r>
                      <a:rPr lang="nl-NL" sz="2400" baseline="-25000" dirty="0">
                        <a:effectLst/>
                        <a:ea typeface="Times New Roman"/>
                        <a:cs typeface="Times New Roman"/>
                      </a:rPr>
                      <a:t>max</a:t>
                    </a:r>
                    <a:endParaRPr lang="nl-BE" sz="2400" dirty="0">
                      <a:effectLst/>
                      <a:ea typeface="Times New Roman"/>
                      <a:cs typeface="Times New Roman"/>
                    </a:endParaRPr>
                  </a:p>
                </p:txBody>
              </p:sp>
              <p:sp>
                <p:nvSpPr>
                  <p:cNvPr id="24" name="Tekstvak 13317">
                    <a:extLst>
                      <a:ext uri="{FF2B5EF4-FFF2-40B4-BE49-F238E27FC236}">
                        <a16:creationId xmlns:a16="http://schemas.microsoft.com/office/drawing/2014/main" id="{6E325803-AB38-6499-11C7-31A2E9F6E55B}"/>
                      </a:ext>
                    </a:extLst>
                  </p:cNvPr>
                  <p:cNvSpPr txBox="1"/>
                  <p:nvPr/>
                </p:nvSpPr>
                <p:spPr>
                  <a:xfrm>
                    <a:off x="0" y="44767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i</a:t>
                    </a:r>
                    <a:r>
                      <a:rPr lang="nl-NL" sz="2400" baseline="-25000" dirty="0" err="1">
                        <a:effectLst/>
                        <a:ea typeface="Times New Roman"/>
                        <a:cs typeface="Times New Roman"/>
                      </a:rPr>
                      <a:t>eff</a:t>
                    </a:r>
                    <a:endParaRPr lang="nl-BE" sz="2400" dirty="0">
                      <a:effectLst/>
                      <a:ea typeface="Times New Roman"/>
                      <a:cs typeface="Times New Roman"/>
                    </a:endParaRPr>
                  </a:p>
                </p:txBody>
              </p:sp>
              <p:cxnSp>
                <p:nvCxnSpPr>
                  <p:cNvPr id="25" name="Rechte verbindingslijn 24">
                    <a:extLst>
                      <a:ext uri="{FF2B5EF4-FFF2-40B4-BE49-F238E27FC236}">
                        <a16:creationId xmlns:a16="http://schemas.microsoft.com/office/drawing/2014/main" id="{8F89F376-3551-A80D-D981-F1FCD6EEA5F2}"/>
                      </a:ext>
                    </a:extLst>
                  </p:cNvPr>
                  <p:cNvCxnSpPr/>
                  <p:nvPr/>
                </p:nvCxnSpPr>
                <p:spPr>
                  <a:xfrm>
                    <a:off x="333375" y="2000250"/>
                    <a:ext cx="2009775"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6" name="Tekstvak 13319">
                    <a:extLst>
                      <a:ext uri="{FF2B5EF4-FFF2-40B4-BE49-F238E27FC236}">
                        <a16:creationId xmlns:a16="http://schemas.microsoft.com/office/drawing/2014/main" id="{C21B874A-0D7C-80DA-C931-DAA04C694B3A}"/>
                      </a:ext>
                    </a:extLst>
                  </p:cNvPr>
                  <p:cNvSpPr txBox="1"/>
                  <p:nvPr/>
                </p:nvSpPr>
                <p:spPr>
                  <a:xfrm>
                    <a:off x="0" y="179070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i</a:t>
                    </a:r>
                    <a:r>
                      <a:rPr lang="nl-NL" sz="2400" baseline="-25000">
                        <a:effectLst/>
                        <a:ea typeface="Times New Roman"/>
                        <a:cs typeface="Times New Roman"/>
                      </a:rPr>
                      <a:t>min</a:t>
                    </a:r>
                    <a:endParaRPr lang="nl-BE" sz="2400">
                      <a:effectLst/>
                      <a:ea typeface="Times New Roman"/>
                      <a:cs typeface="Times New Roman"/>
                    </a:endParaRPr>
                  </a:p>
                </p:txBody>
              </p:sp>
              <p:cxnSp>
                <p:nvCxnSpPr>
                  <p:cNvPr id="27" name="Rechte verbindingslijn met pijl 26">
                    <a:extLst>
                      <a:ext uri="{FF2B5EF4-FFF2-40B4-BE49-F238E27FC236}">
                        <a16:creationId xmlns:a16="http://schemas.microsoft.com/office/drawing/2014/main" id="{E39690BE-E400-5D16-4269-3851E54540A9}"/>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kstvak 13321">
                    <a:extLst>
                      <a:ext uri="{FF2B5EF4-FFF2-40B4-BE49-F238E27FC236}">
                        <a16:creationId xmlns:a16="http://schemas.microsoft.com/office/drawing/2014/main" id="{31CAF345-B23E-E5CF-F765-59C2ECCA4F29}"/>
                      </a:ext>
                    </a:extLst>
                  </p:cNvPr>
                  <p:cNvSpPr txBox="1"/>
                  <p:nvPr/>
                </p:nvSpPr>
                <p:spPr>
                  <a:xfrm>
                    <a:off x="2552700" y="695325"/>
                    <a:ext cx="1114425"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Amplitude</a:t>
                    </a:r>
                    <a:endParaRPr lang="nl-BE" sz="2400">
                      <a:effectLst/>
                      <a:ea typeface="Times New Roman"/>
                      <a:cs typeface="Times New Roman"/>
                    </a:endParaRPr>
                  </a:p>
                </p:txBody>
              </p:sp>
              <p:cxnSp>
                <p:nvCxnSpPr>
                  <p:cNvPr id="29" name="Rechte verbindingslijn met pijl 28">
                    <a:extLst>
                      <a:ext uri="{FF2B5EF4-FFF2-40B4-BE49-F238E27FC236}">
                        <a16:creationId xmlns:a16="http://schemas.microsoft.com/office/drawing/2014/main" id="{9D7045A1-6683-3BF8-B848-98E0145FA429}"/>
                      </a:ext>
                    </a:extLst>
                  </p:cNvPr>
                  <p:cNvCxnSpPr/>
                  <p:nvPr/>
                </p:nvCxnSpPr>
                <p:spPr>
                  <a:xfrm>
                    <a:off x="2552700" y="438150"/>
                    <a:ext cx="0" cy="77152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Tekstvak 13323">
                    <a:extLst>
                      <a:ext uri="{FF2B5EF4-FFF2-40B4-BE49-F238E27FC236}">
                        <a16:creationId xmlns:a16="http://schemas.microsoft.com/office/drawing/2014/main" id="{67C52150-4C2B-2B6D-9006-46ED75251F6D}"/>
                      </a:ext>
                    </a:extLst>
                  </p:cNvPr>
                  <p:cNvSpPr txBox="1"/>
                  <p:nvPr/>
                </p:nvSpPr>
                <p:spPr>
                  <a:xfrm>
                    <a:off x="0" y="1228725"/>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0</a:t>
                    </a:r>
                    <a:endParaRPr lang="nl-BE" sz="2400">
                      <a:effectLst/>
                      <a:ea typeface="Times New Roman"/>
                      <a:cs typeface="Times New Roman"/>
                    </a:endParaRPr>
                  </a:p>
                </p:txBody>
              </p:sp>
            </p:grpSp>
          </p:grpSp>
          <p:cxnSp>
            <p:nvCxnSpPr>
              <p:cNvPr id="13" name="Rechte verbindingslijn met pijl 12">
                <a:extLst>
                  <a:ext uri="{FF2B5EF4-FFF2-40B4-BE49-F238E27FC236}">
                    <a16:creationId xmlns:a16="http://schemas.microsoft.com/office/drawing/2014/main" id="{A1D2AC72-7A7E-0772-CCB4-927E8B494088}"/>
                  </a:ext>
                </a:extLst>
              </p:cNvPr>
              <p:cNvCxnSpPr/>
              <p:nvPr/>
            </p:nvCxnSpPr>
            <p:spPr>
              <a:xfrm>
                <a:off x="333375" y="2085975"/>
                <a:ext cx="2657475"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kstvak 14380">
                <a:extLst>
                  <a:ext uri="{FF2B5EF4-FFF2-40B4-BE49-F238E27FC236}">
                    <a16:creationId xmlns:a16="http://schemas.microsoft.com/office/drawing/2014/main" id="{332CBD88-DBC0-F520-4D58-972DEFA0A7E0}"/>
                  </a:ext>
                </a:extLst>
              </p:cNvPr>
              <p:cNvSpPr txBox="1"/>
              <p:nvPr/>
            </p:nvSpPr>
            <p:spPr>
              <a:xfrm>
                <a:off x="1085850" y="2031003"/>
                <a:ext cx="1247775" cy="2381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2400" dirty="0">
                    <a:effectLst/>
                    <a:ea typeface="Times New Roman"/>
                    <a:cs typeface="Times New Roman"/>
                  </a:rPr>
                  <a:t>Periode</a:t>
                </a:r>
                <a:endParaRPr lang="nl-BE" sz="2400" dirty="0">
                  <a:effectLst/>
                  <a:ea typeface="Times New Roman"/>
                  <a:cs typeface="Times New Roman"/>
                </a:endParaRPr>
              </a:p>
            </p:txBody>
          </p:sp>
        </p:grpSp>
        <p:sp>
          <p:nvSpPr>
            <p:cNvPr id="10" name="Tekstvak 14403">
              <a:extLst>
                <a:ext uri="{FF2B5EF4-FFF2-40B4-BE49-F238E27FC236}">
                  <a16:creationId xmlns:a16="http://schemas.microsoft.com/office/drawing/2014/main" id="{D410D892-4971-45A1-FB92-AC780E2F628E}"/>
                </a:ext>
              </a:extLst>
            </p:cNvPr>
            <p:cNvSpPr txBox="1"/>
            <p:nvPr/>
          </p:nvSpPr>
          <p:spPr>
            <a:xfrm>
              <a:off x="771525" y="76200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    A</a:t>
              </a:r>
              <a:endParaRPr lang="nl-BE" sz="2400" dirty="0">
                <a:effectLst/>
                <a:ea typeface="Times New Roman"/>
                <a:cs typeface="Times New Roman"/>
              </a:endParaRPr>
            </a:p>
          </p:txBody>
        </p:sp>
        <p:sp>
          <p:nvSpPr>
            <p:cNvPr id="11" name="Tekstvak 14404">
              <a:extLst>
                <a:ext uri="{FF2B5EF4-FFF2-40B4-BE49-F238E27FC236}">
                  <a16:creationId xmlns:a16="http://schemas.microsoft.com/office/drawing/2014/main" id="{7825A5A6-AA8A-137F-627F-893EED35C717}"/>
                </a:ext>
              </a:extLst>
            </p:cNvPr>
            <p:cNvSpPr txBox="1"/>
            <p:nvPr/>
          </p:nvSpPr>
          <p:spPr>
            <a:xfrm>
              <a:off x="2143125" y="1276350"/>
              <a:ext cx="504825" cy="3524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a:effectLst/>
                  <a:ea typeface="Times New Roman"/>
                  <a:cs typeface="Times New Roman"/>
                </a:rPr>
                <a:t>   B</a:t>
              </a:r>
              <a:endParaRPr lang="nl-BE" sz="2400">
                <a:effectLst/>
                <a:ea typeface="Times New Roman"/>
                <a:cs typeface="Times New Roman"/>
              </a:endParaRPr>
            </a:p>
          </p:txBody>
        </p:sp>
      </p:grpSp>
    </p:spTree>
    <p:extLst>
      <p:ext uri="{BB962C8B-B14F-4D97-AF65-F5344CB8AC3E}">
        <p14:creationId xmlns:p14="http://schemas.microsoft.com/office/powerpoint/2010/main" val="19522570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BE" sz="2800" dirty="0">
                <a:latin typeface="+mj-lt"/>
              </a:rPr>
              <a:t>Vectordiagram</a:t>
            </a:r>
            <a:endParaRPr lang="nl-BE" sz="2400" dirty="0">
              <a:latin typeface="+mj-lt"/>
            </a:endParaRP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en-US" dirty="0"/>
              <a:t>Alternating current (AC) - </a:t>
            </a:r>
            <a:r>
              <a:rPr lang="en-US" dirty="0" err="1"/>
              <a:t>vectordiagram</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54</a:t>
            </a:fld>
            <a:endParaRPr lang="nl-BE" dirty="0"/>
          </a:p>
        </p:txBody>
      </p:sp>
      <p:grpSp>
        <p:nvGrpSpPr>
          <p:cNvPr id="6" name="Groep 5">
            <a:extLst>
              <a:ext uri="{FF2B5EF4-FFF2-40B4-BE49-F238E27FC236}">
                <a16:creationId xmlns:a16="http://schemas.microsoft.com/office/drawing/2014/main" id="{3203F07B-D8D2-459A-6AC7-50EFEB1B05CB}"/>
              </a:ext>
            </a:extLst>
          </p:cNvPr>
          <p:cNvGrpSpPr/>
          <p:nvPr/>
        </p:nvGrpSpPr>
        <p:grpSpPr>
          <a:xfrm>
            <a:off x="2984270" y="3850074"/>
            <a:ext cx="7930340" cy="2417721"/>
            <a:chOff x="0" y="0"/>
            <a:chExt cx="6029318" cy="1827795"/>
          </a:xfrm>
        </p:grpSpPr>
        <p:grpSp>
          <p:nvGrpSpPr>
            <p:cNvPr id="7" name="Groep 6">
              <a:extLst>
                <a:ext uri="{FF2B5EF4-FFF2-40B4-BE49-F238E27FC236}">
                  <a16:creationId xmlns:a16="http://schemas.microsoft.com/office/drawing/2014/main" id="{9742EDE7-78AF-2FB7-7284-0374A5F93C26}"/>
                </a:ext>
              </a:extLst>
            </p:cNvPr>
            <p:cNvGrpSpPr/>
            <p:nvPr/>
          </p:nvGrpSpPr>
          <p:grpSpPr>
            <a:xfrm>
              <a:off x="0" y="0"/>
              <a:ext cx="6029318" cy="1827795"/>
              <a:chOff x="0" y="0"/>
              <a:chExt cx="6029318" cy="1827795"/>
            </a:xfrm>
          </p:grpSpPr>
          <p:grpSp>
            <p:nvGrpSpPr>
              <p:cNvPr id="9" name="Groep 8">
                <a:extLst>
                  <a:ext uri="{FF2B5EF4-FFF2-40B4-BE49-F238E27FC236}">
                    <a16:creationId xmlns:a16="http://schemas.microsoft.com/office/drawing/2014/main" id="{F7C3638E-2458-61E0-8954-1EA74561A8B0}"/>
                  </a:ext>
                </a:extLst>
              </p:cNvPr>
              <p:cNvGrpSpPr/>
              <p:nvPr/>
            </p:nvGrpSpPr>
            <p:grpSpPr>
              <a:xfrm>
                <a:off x="0" y="0"/>
                <a:ext cx="6029318" cy="1827795"/>
                <a:chOff x="0" y="0"/>
                <a:chExt cx="6029318" cy="1827795"/>
              </a:xfrm>
            </p:grpSpPr>
            <p:grpSp>
              <p:nvGrpSpPr>
                <p:cNvPr id="12" name="Groep 11">
                  <a:extLst>
                    <a:ext uri="{FF2B5EF4-FFF2-40B4-BE49-F238E27FC236}">
                      <a16:creationId xmlns:a16="http://schemas.microsoft.com/office/drawing/2014/main" id="{5A3AEFCE-C05D-86B4-783F-9E77B783E68F}"/>
                    </a:ext>
                  </a:extLst>
                </p:cNvPr>
                <p:cNvGrpSpPr/>
                <p:nvPr/>
              </p:nvGrpSpPr>
              <p:grpSpPr>
                <a:xfrm>
                  <a:off x="0" y="0"/>
                  <a:ext cx="6029318" cy="1827795"/>
                  <a:chOff x="0" y="0"/>
                  <a:chExt cx="6029318" cy="1827795"/>
                </a:xfrm>
              </p:grpSpPr>
              <p:grpSp>
                <p:nvGrpSpPr>
                  <p:cNvPr id="14" name="Groep 13">
                    <a:extLst>
                      <a:ext uri="{FF2B5EF4-FFF2-40B4-BE49-F238E27FC236}">
                        <a16:creationId xmlns:a16="http://schemas.microsoft.com/office/drawing/2014/main" id="{DDB3A458-7D70-E8C9-4E8C-810CB5201B71}"/>
                      </a:ext>
                    </a:extLst>
                  </p:cNvPr>
                  <p:cNvGrpSpPr/>
                  <p:nvPr/>
                </p:nvGrpSpPr>
                <p:grpSpPr>
                  <a:xfrm>
                    <a:off x="0" y="0"/>
                    <a:ext cx="6029318" cy="1827795"/>
                    <a:chOff x="0" y="0"/>
                    <a:chExt cx="6029318" cy="1827795"/>
                  </a:xfrm>
                </p:grpSpPr>
                <p:cxnSp>
                  <p:nvCxnSpPr>
                    <p:cNvPr id="16" name="Rechte verbindingslijn 15">
                      <a:extLst>
                        <a:ext uri="{FF2B5EF4-FFF2-40B4-BE49-F238E27FC236}">
                          <a16:creationId xmlns:a16="http://schemas.microsoft.com/office/drawing/2014/main" id="{D3934864-AAC6-F88F-0117-C1B53DB024A8}"/>
                        </a:ext>
                      </a:extLst>
                    </p:cNvPr>
                    <p:cNvCxnSpPr/>
                    <p:nvPr/>
                  </p:nvCxnSpPr>
                  <p:spPr>
                    <a:xfrm flipV="1">
                      <a:off x="723900" y="247650"/>
                      <a:ext cx="1" cy="15773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ep 16">
                      <a:extLst>
                        <a:ext uri="{FF2B5EF4-FFF2-40B4-BE49-F238E27FC236}">
                          <a16:creationId xmlns:a16="http://schemas.microsoft.com/office/drawing/2014/main" id="{4BB32407-53CA-4490-5158-ADCAEE0E1D49}"/>
                        </a:ext>
                      </a:extLst>
                    </p:cNvPr>
                    <p:cNvGrpSpPr/>
                    <p:nvPr/>
                  </p:nvGrpSpPr>
                  <p:grpSpPr>
                    <a:xfrm>
                      <a:off x="0" y="0"/>
                      <a:ext cx="6029318" cy="1827795"/>
                      <a:chOff x="0" y="0"/>
                      <a:chExt cx="6029318" cy="1827795"/>
                    </a:xfrm>
                  </p:grpSpPr>
                  <p:grpSp>
                    <p:nvGrpSpPr>
                      <p:cNvPr id="18" name="Groep 17">
                        <a:extLst>
                          <a:ext uri="{FF2B5EF4-FFF2-40B4-BE49-F238E27FC236}">
                            <a16:creationId xmlns:a16="http://schemas.microsoft.com/office/drawing/2014/main" id="{DB7725EA-62E0-F970-E5A1-DA6002163458}"/>
                          </a:ext>
                        </a:extLst>
                      </p:cNvPr>
                      <p:cNvGrpSpPr/>
                      <p:nvPr/>
                    </p:nvGrpSpPr>
                    <p:grpSpPr>
                      <a:xfrm>
                        <a:off x="0" y="247650"/>
                        <a:ext cx="1656092" cy="1576107"/>
                        <a:chOff x="0" y="0"/>
                        <a:chExt cx="1656092" cy="1576107"/>
                      </a:xfrm>
                    </p:grpSpPr>
                    <p:sp>
                      <p:nvSpPr>
                        <p:cNvPr id="33" name="Ovaal 32">
                          <a:extLst>
                            <a:ext uri="{FF2B5EF4-FFF2-40B4-BE49-F238E27FC236}">
                              <a16:creationId xmlns:a16="http://schemas.microsoft.com/office/drawing/2014/main" id="{2FDB44D5-65D4-4B7C-F77C-CF7767DFE02F}"/>
                            </a:ext>
                          </a:extLst>
                        </p:cNvPr>
                        <p:cNvSpPr/>
                        <p:nvPr/>
                      </p:nvSpPr>
                      <p:spPr>
                        <a:xfrm>
                          <a:off x="0" y="0"/>
                          <a:ext cx="1457864" cy="1569172"/>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cxnSp>
                      <p:nvCxnSpPr>
                        <p:cNvPr id="34" name="Rechte verbindingslijn met pijl 33">
                          <a:extLst>
                            <a:ext uri="{FF2B5EF4-FFF2-40B4-BE49-F238E27FC236}">
                              <a16:creationId xmlns:a16="http://schemas.microsoft.com/office/drawing/2014/main" id="{66610034-7D82-5412-B02D-3EB6155199B7}"/>
                            </a:ext>
                          </a:extLst>
                        </p:cNvPr>
                        <p:cNvCxnSpPr/>
                        <p:nvPr/>
                      </p:nvCxnSpPr>
                      <p:spPr>
                        <a:xfrm flipV="1">
                          <a:off x="723900" y="323850"/>
                          <a:ext cx="586596" cy="4572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0406108D-AF87-321F-F893-02BB5AD17B9E}"/>
                            </a:ext>
                          </a:extLst>
                        </p:cNvPr>
                        <p:cNvCxnSpPr/>
                        <p:nvPr/>
                      </p:nvCxnSpPr>
                      <p:spPr>
                        <a:xfrm>
                          <a:off x="723900" y="809625"/>
                          <a:ext cx="0" cy="766482"/>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6" name="Tekstvak 14442">
                          <a:extLst>
                            <a:ext uri="{FF2B5EF4-FFF2-40B4-BE49-F238E27FC236}">
                              <a16:creationId xmlns:a16="http://schemas.microsoft.com/office/drawing/2014/main" id="{11105EC1-4B1D-24F8-6F06-B631B4F914C7}"/>
                            </a:ext>
                          </a:extLst>
                        </p:cNvPr>
                        <p:cNvSpPr txBox="1"/>
                        <p:nvPr/>
                      </p:nvSpPr>
                      <p:spPr>
                        <a:xfrm>
                          <a:off x="1095375" y="514350"/>
                          <a:ext cx="560717" cy="2495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100">
                              <a:effectLst/>
                              <a:ea typeface="Times New Roman"/>
                              <a:cs typeface="Times New Roman"/>
                            </a:rPr>
                            <a:t>ω,t1</a:t>
                          </a:r>
                          <a:endParaRPr lang="nl-BE" sz="1100">
                            <a:effectLst/>
                            <a:ea typeface="Times New Roman"/>
                            <a:cs typeface="Times New Roman"/>
                          </a:endParaRPr>
                        </a:p>
                      </p:txBody>
                    </p:sp>
                    <p:sp>
                      <p:nvSpPr>
                        <p:cNvPr id="37" name="Boog 36">
                          <a:extLst>
                            <a:ext uri="{FF2B5EF4-FFF2-40B4-BE49-F238E27FC236}">
                              <a16:creationId xmlns:a16="http://schemas.microsoft.com/office/drawing/2014/main" id="{45F9AD3B-EDBA-A787-7433-192388C48FBB}"/>
                            </a:ext>
                          </a:extLst>
                        </p:cNvPr>
                        <p:cNvSpPr/>
                        <p:nvPr/>
                      </p:nvSpPr>
                      <p:spPr>
                        <a:xfrm rot="4347386">
                          <a:off x="533400" y="638175"/>
                          <a:ext cx="301625" cy="431165"/>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grpSp>
                  <p:grpSp>
                    <p:nvGrpSpPr>
                      <p:cNvPr id="19" name="Groep 18">
                        <a:extLst>
                          <a:ext uri="{FF2B5EF4-FFF2-40B4-BE49-F238E27FC236}">
                            <a16:creationId xmlns:a16="http://schemas.microsoft.com/office/drawing/2014/main" id="{640F61E5-67FA-21F4-B0C4-547AF36688E3}"/>
                          </a:ext>
                        </a:extLst>
                      </p:cNvPr>
                      <p:cNvGrpSpPr/>
                      <p:nvPr/>
                    </p:nvGrpSpPr>
                    <p:grpSpPr>
                      <a:xfrm>
                        <a:off x="2191292" y="0"/>
                        <a:ext cx="3838026" cy="1827795"/>
                        <a:chOff x="-85176" y="180956"/>
                        <a:chExt cx="3838026" cy="1819294"/>
                      </a:xfrm>
                    </p:grpSpPr>
                    <p:cxnSp>
                      <p:nvCxnSpPr>
                        <p:cNvPr id="23" name="Rechte verbindingslijn met pijl 22">
                          <a:extLst>
                            <a:ext uri="{FF2B5EF4-FFF2-40B4-BE49-F238E27FC236}">
                              <a16:creationId xmlns:a16="http://schemas.microsoft.com/office/drawing/2014/main" id="{432C5FD0-8A51-B329-0F9D-86BDED53D160}"/>
                            </a:ext>
                          </a:extLst>
                        </p:cNvPr>
                        <p:cNvCxnSpPr/>
                        <p:nvPr/>
                      </p:nvCxnSpPr>
                      <p:spPr>
                        <a:xfrm flipV="1">
                          <a:off x="333115" y="180956"/>
                          <a:ext cx="0" cy="1756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4" name="Groep 23">
                          <a:extLst>
                            <a:ext uri="{FF2B5EF4-FFF2-40B4-BE49-F238E27FC236}">
                              <a16:creationId xmlns:a16="http://schemas.microsoft.com/office/drawing/2014/main" id="{279C8C06-E33A-3414-C0F5-0F3A4E2EC60B}"/>
                            </a:ext>
                          </a:extLst>
                        </p:cNvPr>
                        <p:cNvGrpSpPr/>
                        <p:nvPr/>
                      </p:nvGrpSpPr>
                      <p:grpSpPr>
                        <a:xfrm>
                          <a:off x="-85176" y="438150"/>
                          <a:ext cx="3838026" cy="1562100"/>
                          <a:chOff x="-85176" y="438150"/>
                          <a:chExt cx="3838026" cy="1562100"/>
                        </a:xfrm>
                      </p:grpSpPr>
                      <p:sp>
                        <p:nvSpPr>
                          <p:cNvPr id="25" name="Tekstvak 209">
                            <a:extLst>
                              <a:ext uri="{FF2B5EF4-FFF2-40B4-BE49-F238E27FC236}">
                                <a16:creationId xmlns:a16="http://schemas.microsoft.com/office/drawing/2014/main" id="{ABCDB284-6A07-0FE3-DF86-8F1631EC7210}"/>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100">
                                <a:effectLst/>
                                <a:ea typeface="Times New Roman"/>
                                <a:cs typeface="Times New Roman"/>
                              </a:rPr>
                              <a:t>t</a:t>
                            </a:r>
                            <a:endParaRPr lang="nl-BE" sz="1100">
                              <a:effectLst/>
                              <a:ea typeface="Times New Roman"/>
                              <a:cs typeface="Times New Roman"/>
                            </a:endParaRPr>
                          </a:p>
                        </p:txBody>
                      </p:sp>
                      <p:sp>
                        <p:nvSpPr>
                          <p:cNvPr id="26" name="Vrije vorm 27">
                            <a:extLst>
                              <a:ext uri="{FF2B5EF4-FFF2-40B4-BE49-F238E27FC236}">
                                <a16:creationId xmlns:a16="http://schemas.microsoft.com/office/drawing/2014/main" id="{6CF718C5-F6E3-27C8-47AF-69CD836D8FA1}"/>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sp>
                        <p:nvSpPr>
                          <p:cNvPr id="27" name="Vrije vorm 28">
                            <a:extLst>
                              <a:ext uri="{FF2B5EF4-FFF2-40B4-BE49-F238E27FC236}">
                                <a16:creationId xmlns:a16="http://schemas.microsoft.com/office/drawing/2014/main" id="{BB900954-4389-5FA1-6F54-0E2E63E8C4AB}"/>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cxnSp>
                        <p:nvCxnSpPr>
                          <p:cNvPr id="28" name="Rechte verbindingslijn met pijl 27">
                            <a:extLst>
                              <a:ext uri="{FF2B5EF4-FFF2-40B4-BE49-F238E27FC236}">
                                <a16:creationId xmlns:a16="http://schemas.microsoft.com/office/drawing/2014/main" id="{457FDF2E-49E5-94CA-B9F6-DFD4F2F3CC34}"/>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kstvak 215">
                            <a:extLst>
                              <a:ext uri="{FF2B5EF4-FFF2-40B4-BE49-F238E27FC236}">
                                <a16:creationId xmlns:a16="http://schemas.microsoft.com/office/drawing/2014/main" id="{9FE260EA-3336-E4D9-53BB-83F1F262BF8B}"/>
                              </a:ext>
                            </a:extLst>
                          </p:cNvPr>
                          <p:cNvSpPr txBox="1"/>
                          <p:nvPr/>
                        </p:nvSpPr>
                        <p:spPr>
                          <a:xfrm>
                            <a:off x="-85176" y="1228725"/>
                            <a:ext cx="628651"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100">
                                <a:effectLst/>
                                <a:ea typeface="Times New Roman"/>
                                <a:cs typeface="Times New Roman"/>
                              </a:rPr>
                              <a:t>   0</a:t>
                            </a:r>
                            <a:endParaRPr lang="nl-BE" sz="1100">
                              <a:effectLst/>
                              <a:ea typeface="Times New Roman"/>
                              <a:cs typeface="Times New Roman"/>
                            </a:endParaRPr>
                          </a:p>
                        </p:txBody>
                      </p:sp>
                    </p:grpSp>
                  </p:grpSp>
                  <p:cxnSp>
                    <p:nvCxnSpPr>
                      <p:cNvPr id="20" name="Rechte verbindingslijn 19">
                        <a:extLst>
                          <a:ext uri="{FF2B5EF4-FFF2-40B4-BE49-F238E27FC236}">
                            <a16:creationId xmlns:a16="http://schemas.microsoft.com/office/drawing/2014/main" id="{2840938B-A21C-0D3F-0A8D-255876A35C7F}"/>
                          </a:ext>
                        </a:extLst>
                      </p:cNvPr>
                      <p:cNvCxnSpPr/>
                      <p:nvPr/>
                    </p:nvCxnSpPr>
                    <p:spPr>
                      <a:xfrm flipH="1">
                        <a:off x="0" y="1028700"/>
                        <a:ext cx="14573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15A5F53-27A9-1EBD-C073-9220AD7EF5D0}"/>
                          </a:ext>
                        </a:extLst>
                      </p:cNvPr>
                      <p:cNvCxnSpPr/>
                      <p:nvPr/>
                    </p:nvCxnSpPr>
                    <p:spPr>
                      <a:xfrm>
                        <a:off x="1304925" y="571500"/>
                        <a:ext cx="1587216" cy="0"/>
                      </a:xfrm>
                      <a:prstGeom prst="line">
                        <a:avLst/>
                      </a:prstGeom>
                      <a:ln>
                        <a:solidFill>
                          <a:schemeClr val="accent2"/>
                        </a:solidFill>
                        <a:prstDash val="dashDot"/>
                      </a:ln>
                    </p:spPr>
                    <p:style>
                      <a:lnRef idx="1">
                        <a:schemeClr val="accent1"/>
                      </a:lnRef>
                      <a:fillRef idx="0">
                        <a:schemeClr val="accent1"/>
                      </a:fillRef>
                      <a:effectRef idx="0">
                        <a:schemeClr val="accent1"/>
                      </a:effectRef>
                      <a:fontRef idx="minor">
                        <a:schemeClr val="tx1"/>
                      </a:fontRef>
                    </p:style>
                  </p:cxnSp>
                  <p:cxnSp>
                    <p:nvCxnSpPr>
                      <p:cNvPr id="22" name="Rechte verbindingslijn 21">
                        <a:extLst>
                          <a:ext uri="{FF2B5EF4-FFF2-40B4-BE49-F238E27FC236}">
                            <a16:creationId xmlns:a16="http://schemas.microsoft.com/office/drawing/2014/main" id="{A650A109-EB18-2C5F-80C6-B6CFD04FEC56}"/>
                          </a:ext>
                        </a:extLst>
                      </p:cNvPr>
                      <p:cNvCxnSpPr>
                        <a:endCxn id="27" idx="1"/>
                      </p:cNvCxnSpPr>
                      <p:nvPr/>
                    </p:nvCxnSpPr>
                    <p:spPr>
                      <a:xfrm>
                        <a:off x="666750" y="1809750"/>
                        <a:ext cx="3940449" cy="18041"/>
                      </a:xfrm>
                      <a:prstGeom prst="line">
                        <a:avLst/>
                      </a:prstGeom>
                      <a:ln>
                        <a:solidFill>
                          <a:schemeClr val="accent2"/>
                        </a:solidFill>
                        <a:prstDash val="dashDot"/>
                      </a:ln>
                    </p:spPr>
                    <p:style>
                      <a:lnRef idx="1">
                        <a:schemeClr val="accent1"/>
                      </a:lnRef>
                      <a:fillRef idx="0">
                        <a:schemeClr val="accent1"/>
                      </a:fillRef>
                      <a:effectRef idx="0">
                        <a:schemeClr val="accent1"/>
                      </a:effectRef>
                      <a:fontRef idx="minor">
                        <a:schemeClr val="tx1"/>
                      </a:fontRef>
                    </p:style>
                  </p:cxnSp>
                </p:grpSp>
              </p:grpSp>
              <p:sp>
                <p:nvSpPr>
                  <p:cNvPr id="15" name="Tekstvak 14443">
                    <a:extLst>
                      <a:ext uri="{FF2B5EF4-FFF2-40B4-BE49-F238E27FC236}">
                        <a16:creationId xmlns:a16="http://schemas.microsoft.com/office/drawing/2014/main" id="{0C539CC0-00E7-A8A2-5B12-722C2F857CFD}"/>
                      </a:ext>
                    </a:extLst>
                  </p:cNvPr>
                  <p:cNvSpPr txBox="1"/>
                  <p:nvPr/>
                </p:nvSpPr>
                <p:spPr>
                  <a:xfrm>
                    <a:off x="790575" y="1104900"/>
                    <a:ext cx="560717" cy="2495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100">
                        <a:effectLst/>
                        <a:ea typeface="Times New Roman"/>
                        <a:cs typeface="Times New Roman"/>
                      </a:rPr>
                      <a:t>ω,t2</a:t>
                    </a:r>
                    <a:endParaRPr lang="nl-BE" sz="1100">
                      <a:effectLst/>
                      <a:ea typeface="Times New Roman"/>
                      <a:cs typeface="Times New Roman"/>
                    </a:endParaRPr>
                  </a:p>
                </p:txBody>
              </p:sp>
            </p:grpSp>
            <p:sp>
              <p:nvSpPr>
                <p:cNvPr id="13" name="Boog 12">
                  <a:extLst>
                    <a:ext uri="{FF2B5EF4-FFF2-40B4-BE49-F238E27FC236}">
                      <a16:creationId xmlns:a16="http://schemas.microsoft.com/office/drawing/2014/main" id="{D5016163-B0AF-6ACF-7FB4-AB051200530A}"/>
                    </a:ext>
                  </a:extLst>
                </p:cNvPr>
                <p:cNvSpPr/>
                <p:nvPr/>
              </p:nvSpPr>
              <p:spPr>
                <a:xfrm rot="1183220">
                  <a:off x="857250" y="762000"/>
                  <a:ext cx="301924" cy="431320"/>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grpSp>
          <p:cxnSp>
            <p:nvCxnSpPr>
              <p:cNvPr id="10" name="Rechte verbindingslijn met pijl 9">
                <a:extLst>
                  <a:ext uri="{FF2B5EF4-FFF2-40B4-BE49-F238E27FC236}">
                    <a16:creationId xmlns:a16="http://schemas.microsoft.com/office/drawing/2014/main" id="{EAE9433C-8F2C-C497-D266-B1E0EB36B30B}"/>
                  </a:ext>
                </a:extLst>
              </p:cNvPr>
              <p:cNvCxnSpPr/>
              <p:nvPr/>
            </p:nvCxnSpPr>
            <p:spPr>
              <a:xfrm>
                <a:off x="2892141" y="597259"/>
                <a:ext cx="0" cy="455406"/>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1C579FE6-3206-34F7-251B-C7157C1489B0}"/>
                  </a:ext>
                </a:extLst>
              </p:cNvPr>
              <p:cNvCxnSpPr>
                <a:endCxn id="27" idx="1"/>
              </p:cNvCxnSpPr>
              <p:nvPr/>
            </p:nvCxnSpPr>
            <p:spPr>
              <a:xfrm>
                <a:off x="4607198" y="1036331"/>
                <a:ext cx="0" cy="791460"/>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8" name="Rechte verbindingslijn 7">
              <a:extLst>
                <a:ext uri="{FF2B5EF4-FFF2-40B4-BE49-F238E27FC236}">
                  <a16:creationId xmlns:a16="http://schemas.microsoft.com/office/drawing/2014/main" id="{53F90C89-6B95-0738-1F59-A6AC3F7B6D37}"/>
                </a:ext>
              </a:extLst>
            </p:cNvPr>
            <p:cNvCxnSpPr/>
            <p:nvPr/>
          </p:nvCxnSpPr>
          <p:spPr>
            <a:xfrm>
              <a:off x="723900" y="247650"/>
              <a:ext cx="68" cy="1561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455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BE" sz="2800" dirty="0">
                <a:latin typeface="+mj-lt"/>
              </a:rPr>
              <a:t>Fasehoeken</a:t>
            </a:r>
            <a:endParaRPr lang="nl-BE" sz="2400" dirty="0">
              <a:latin typeface="+mj-lt"/>
            </a:endParaRP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en-US" dirty="0"/>
              <a:t>Alternating current (AC) - </a:t>
            </a:r>
            <a:r>
              <a:rPr lang="en-US" dirty="0" err="1"/>
              <a:t>fasehoeken</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55</a:t>
            </a:fld>
            <a:endParaRPr lang="nl-BE" dirty="0"/>
          </a:p>
        </p:txBody>
      </p:sp>
      <p:grpSp>
        <p:nvGrpSpPr>
          <p:cNvPr id="30" name="Groep 29">
            <a:extLst>
              <a:ext uri="{FF2B5EF4-FFF2-40B4-BE49-F238E27FC236}">
                <a16:creationId xmlns:a16="http://schemas.microsoft.com/office/drawing/2014/main" id="{F5E285B0-144D-FDBC-A85A-746AFD3922A0}"/>
              </a:ext>
            </a:extLst>
          </p:cNvPr>
          <p:cNvGrpSpPr/>
          <p:nvPr/>
        </p:nvGrpSpPr>
        <p:grpSpPr>
          <a:xfrm>
            <a:off x="4771506" y="3158836"/>
            <a:ext cx="5841124" cy="2416381"/>
            <a:chOff x="-1209338" y="72572"/>
            <a:chExt cx="5638463" cy="2136362"/>
          </a:xfrm>
        </p:grpSpPr>
        <p:grpSp>
          <p:nvGrpSpPr>
            <p:cNvPr id="31" name="Groep 30">
              <a:extLst>
                <a:ext uri="{FF2B5EF4-FFF2-40B4-BE49-F238E27FC236}">
                  <a16:creationId xmlns:a16="http://schemas.microsoft.com/office/drawing/2014/main" id="{7A36900A-2B71-E2F5-080B-5E03FF536487}"/>
                </a:ext>
              </a:extLst>
            </p:cNvPr>
            <p:cNvGrpSpPr/>
            <p:nvPr/>
          </p:nvGrpSpPr>
          <p:grpSpPr>
            <a:xfrm>
              <a:off x="-1209338" y="72572"/>
              <a:ext cx="5638463" cy="2136362"/>
              <a:chOff x="-1885613" y="57338"/>
              <a:chExt cx="5638463" cy="1942912"/>
            </a:xfrm>
          </p:grpSpPr>
          <p:cxnSp>
            <p:nvCxnSpPr>
              <p:cNvPr id="40" name="Rechte verbindingslijn met pijl 39">
                <a:extLst>
                  <a:ext uri="{FF2B5EF4-FFF2-40B4-BE49-F238E27FC236}">
                    <a16:creationId xmlns:a16="http://schemas.microsoft.com/office/drawing/2014/main" id="{6FEBE052-1F1D-0B18-1644-6DD1B211DC82}"/>
                  </a:ext>
                </a:extLst>
              </p:cNvPr>
              <p:cNvCxnSpPr/>
              <p:nvPr/>
            </p:nvCxnSpPr>
            <p:spPr>
              <a:xfrm flipV="1">
                <a:off x="333115" y="180956"/>
                <a:ext cx="0" cy="1756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1" name="Groep 40">
                <a:extLst>
                  <a:ext uri="{FF2B5EF4-FFF2-40B4-BE49-F238E27FC236}">
                    <a16:creationId xmlns:a16="http://schemas.microsoft.com/office/drawing/2014/main" id="{204D240C-16E6-E708-F391-92F1C7390442}"/>
                  </a:ext>
                </a:extLst>
              </p:cNvPr>
              <p:cNvGrpSpPr/>
              <p:nvPr/>
            </p:nvGrpSpPr>
            <p:grpSpPr>
              <a:xfrm>
                <a:off x="-1885613" y="57338"/>
                <a:ext cx="5638463" cy="1942912"/>
                <a:chOff x="-1885613" y="57338"/>
                <a:chExt cx="5638463" cy="1942912"/>
              </a:xfrm>
            </p:grpSpPr>
            <p:sp>
              <p:nvSpPr>
                <p:cNvPr id="42" name="Tekstvak 142">
                  <a:extLst>
                    <a:ext uri="{FF2B5EF4-FFF2-40B4-BE49-F238E27FC236}">
                      <a16:creationId xmlns:a16="http://schemas.microsoft.com/office/drawing/2014/main" id="{9197A2C7-1770-CC9A-5166-43FD504C4666}"/>
                    </a:ext>
                  </a:extLst>
                </p:cNvPr>
                <p:cNvSpPr txBox="1"/>
                <p:nvPr/>
              </p:nvSpPr>
              <p:spPr>
                <a:xfrm>
                  <a:off x="-1885613" y="57338"/>
                  <a:ext cx="1056176"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dirty="0">
                      <a:solidFill>
                        <a:srgbClr val="C0504D"/>
                      </a:solidFill>
                      <a:effectLst/>
                      <a:latin typeface="Calibri Light" panose="020F0302020204030204" pitchFamily="34" charset="0"/>
                      <a:ea typeface="Times New Roman"/>
                      <a:cs typeface="Calibri Light" panose="020F0302020204030204" pitchFamily="34" charset="0"/>
                    </a:rPr>
                    <a:t>Stroom [A]</a:t>
                  </a:r>
                  <a:endParaRPr lang="nl-BE" sz="1600" dirty="0">
                    <a:effectLst/>
                    <a:latin typeface="Calibri Light" panose="020F0302020204030204" pitchFamily="34" charset="0"/>
                    <a:ea typeface="Times New Roman"/>
                    <a:cs typeface="Calibri Light" panose="020F0302020204030204" pitchFamily="34" charset="0"/>
                  </a:endParaRPr>
                </a:p>
              </p:txBody>
            </p:sp>
            <p:sp>
              <p:nvSpPr>
                <p:cNvPr id="43" name="Tekstvak 143">
                  <a:extLst>
                    <a:ext uri="{FF2B5EF4-FFF2-40B4-BE49-F238E27FC236}">
                      <a16:creationId xmlns:a16="http://schemas.microsoft.com/office/drawing/2014/main" id="{4CCCFD3D-8304-8C4C-DF8C-D44C0412F597}"/>
                    </a:ext>
                  </a:extLst>
                </p:cNvPr>
                <p:cNvSpPr txBox="1"/>
                <p:nvPr/>
              </p:nvSpPr>
              <p:spPr>
                <a:xfrm>
                  <a:off x="3124200"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t</a:t>
                  </a:r>
                  <a:endParaRPr lang="nl-BE" sz="1600">
                    <a:effectLst/>
                    <a:ea typeface="Times New Roman"/>
                    <a:cs typeface="Times New Roman"/>
                  </a:endParaRPr>
                </a:p>
              </p:txBody>
            </p:sp>
            <p:sp>
              <p:nvSpPr>
                <p:cNvPr id="44" name="Vrije vorm 48">
                  <a:extLst>
                    <a:ext uri="{FF2B5EF4-FFF2-40B4-BE49-F238E27FC236}">
                      <a16:creationId xmlns:a16="http://schemas.microsoft.com/office/drawing/2014/main" id="{0009A687-FD3D-68AB-A5C8-D2A96A8C4B01}"/>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45" name="Vrije vorm 49">
                  <a:extLst>
                    <a:ext uri="{FF2B5EF4-FFF2-40B4-BE49-F238E27FC236}">
                      <a16:creationId xmlns:a16="http://schemas.microsoft.com/office/drawing/2014/main" id="{E26E502C-217A-D224-AA57-5335E5BB95D6}"/>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46" name="Rechte verbindingslijn met pijl 45">
                  <a:extLst>
                    <a:ext uri="{FF2B5EF4-FFF2-40B4-BE49-F238E27FC236}">
                      <a16:creationId xmlns:a16="http://schemas.microsoft.com/office/drawing/2014/main" id="{B34699F3-46CF-8B24-4DF2-97FF45CB1FDB}"/>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kstvak 155">
                  <a:extLst>
                    <a:ext uri="{FF2B5EF4-FFF2-40B4-BE49-F238E27FC236}">
                      <a16:creationId xmlns:a16="http://schemas.microsoft.com/office/drawing/2014/main" id="{E6112F02-5B44-FF86-7736-2B60AE90E3BF}"/>
                    </a:ext>
                  </a:extLst>
                </p:cNvPr>
                <p:cNvSpPr txBox="1"/>
                <p:nvPr/>
              </p:nvSpPr>
              <p:spPr>
                <a:xfrm>
                  <a:off x="-85176" y="1228725"/>
                  <a:ext cx="628651"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0</a:t>
                  </a:r>
                  <a:endParaRPr lang="nl-BE" sz="1600">
                    <a:effectLst/>
                    <a:ea typeface="Times New Roman"/>
                    <a:cs typeface="Times New Roman"/>
                  </a:endParaRPr>
                </a:p>
              </p:txBody>
            </p:sp>
            <p:sp>
              <p:nvSpPr>
                <p:cNvPr id="48" name="Tekstvak 190">
                  <a:extLst>
                    <a:ext uri="{FF2B5EF4-FFF2-40B4-BE49-F238E27FC236}">
                      <a16:creationId xmlns:a16="http://schemas.microsoft.com/office/drawing/2014/main" id="{12ED58D0-AA19-7290-5DAC-DEDB6CD14518}"/>
                    </a:ext>
                  </a:extLst>
                </p:cNvPr>
                <p:cNvSpPr txBox="1"/>
                <p:nvPr/>
              </p:nvSpPr>
              <p:spPr>
                <a:xfrm>
                  <a:off x="-1885613" y="283134"/>
                  <a:ext cx="1314136"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dirty="0">
                      <a:solidFill>
                        <a:schemeClr val="accent1">
                          <a:lumMod val="75000"/>
                        </a:schemeClr>
                      </a:solidFill>
                      <a:latin typeface="Calibri Light" panose="020F0302020204030204" pitchFamily="34" charset="0"/>
                      <a:ea typeface="Times New Roman"/>
                      <a:cs typeface="Calibri Light" panose="020F0302020204030204" pitchFamily="34" charset="0"/>
                    </a:rPr>
                    <a:t>Spanning [V]</a:t>
                  </a:r>
                  <a:endParaRPr lang="nl-BE" sz="1600" dirty="0">
                    <a:solidFill>
                      <a:schemeClr val="accent1">
                        <a:lumMod val="75000"/>
                      </a:schemeClr>
                    </a:solidFill>
                    <a:latin typeface="Calibri Light" panose="020F0302020204030204" pitchFamily="34" charset="0"/>
                    <a:ea typeface="Times New Roman"/>
                    <a:cs typeface="Calibri Light" panose="020F0302020204030204" pitchFamily="34" charset="0"/>
                  </a:endParaRPr>
                </a:p>
              </p:txBody>
            </p:sp>
            <p:sp>
              <p:nvSpPr>
                <p:cNvPr id="49" name="Tekstvak 194">
                  <a:extLst>
                    <a:ext uri="{FF2B5EF4-FFF2-40B4-BE49-F238E27FC236}">
                      <a16:creationId xmlns:a16="http://schemas.microsoft.com/office/drawing/2014/main" id="{930C1027-069F-5686-961A-7B44F397DD44}"/>
                    </a:ext>
                  </a:extLst>
                </p:cNvPr>
                <p:cNvSpPr txBox="1"/>
                <p:nvPr/>
              </p:nvSpPr>
              <p:spPr>
                <a:xfrm>
                  <a:off x="1853233" y="606756"/>
                  <a:ext cx="1601299"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dirty="0" err="1">
                      <a:effectLst/>
                      <a:latin typeface="Calibri Light" panose="020F0302020204030204" pitchFamily="34" charset="0"/>
                      <a:ea typeface="Times New Roman"/>
                      <a:cs typeface="Calibri Light" panose="020F0302020204030204" pitchFamily="34" charset="0"/>
                    </a:rPr>
                    <a:t>Nuldoorgang</a:t>
                  </a:r>
                  <a:endParaRPr lang="nl-BE" sz="1600" dirty="0">
                    <a:effectLst/>
                    <a:latin typeface="Calibri Light" panose="020F0302020204030204" pitchFamily="34" charset="0"/>
                    <a:ea typeface="Times New Roman"/>
                    <a:cs typeface="Calibri Light" panose="020F0302020204030204" pitchFamily="34" charset="0"/>
                  </a:endParaRPr>
                </a:p>
              </p:txBody>
            </p:sp>
          </p:grpSp>
        </p:grpSp>
        <p:sp>
          <p:nvSpPr>
            <p:cNvPr id="32" name="Vrije vorm 41">
              <a:extLst>
                <a:ext uri="{FF2B5EF4-FFF2-40B4-BE49-F238E27FC236}">
                  <a16:creationId xmlns:a16="http://schemas.microsoft.com/office/drawing/2014/main" id="{FF57BD38-CF95-7060-E3C0-A2956E35D3D8}"/>
                </a:ext>
              </a:extLst>
            </p:cNvPr>
            <p:cNvSpPr/>
            <p:nvPr/>
          </p:nvSpPr>
          <p:spPr>
            <a:xfrm>
              <a:off x="1009650" y="990600"/>
              <a:ext cx="1362075"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74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38" name="Vrije vorm 42">
              <a:extLst>
                <a:ext uri="{FF2B5EF4-FFF2-40B4-BE49-F238E27FC236}">
                  <a16:creationId xmlns:a16="http://schemas.microsoft.com/office/drawing/2014/main" id="{B5B0A99E-A582-0F28-FDCA-C034B7E36F5F}"/>
                </a:ext>
              </a:extLst>
            </p:cNvPr>
            <p:cNvSpPr/>
            <p:nvPr/>
          </p:nvSpPr>
          <p:spPr>
            <a:xfrm rot="10800000">
              <a:off x="2371725" y="1362075"/>
              <a:ext cx="1362075"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74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39" name="Rechte verbindingslijn met pijl 38">
              <a:extLst>
                <a:ext uri="{FF2B5EF4-FFF2-40B4-BE49-F238E27FC236}">
                  <a16:creationId xmlns:a16="http://schemas.microsoft.com/office/drawing/2014/main" id="{4BAF401E-7C3D-E6A9-3773-E4ACFA409B3F}"/>
                </a:ext>
              </a:extLst>
            </p:cNvPr>
            <p:cNvCxnSpPr/>
            <p:nvPr/>
          </p:nvCxnSpPr>
          <p:spPr>
            <a:xfrm flipV="1">
              <a:off x="2371725" y="1057275"/>
              <a:ext cx="209551" cy="28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0" name="Groep 49">
            <a:extLst>
              <a:ext uri="{FF2B5EF4-FFF2-40B4-BE49-F238E27FC236}">
                <a16:creationId xmlns:a16="http://schemas.microsoft.com/office/drawing/2014/main" id="{6882F63D-2525-A88A-680D-CBFD31BB28D7}"/>
              </a:ext>
            </a:extLst>
          </p:cNvPr>
          <p:cNvGrpSpPr/>
          <p:nvPr/>
        </p:nvGrpSpPr>
        <p:grpSpPr>
          <a:xfrm>
            <a:off x="1188343" y="6130580"/>
            <a:ext cx="3983732" cy="2262311"/>
            <a:chOff x="590550" y="190589"/>
            <a:chExt cx="3009902" cy="1828348"/>
          </a:xfrm>
        </p:grpSpPr>
        <p:grpSp>
          <p:nvGrpSpPr>
            <p:cNvPr id="51" name="Groep 50">
              <a:extLst>
                <a:ext uri="{FF2B5EF4-FFF2-40B4-BE49-F238E27FC236}">
                  <a16:creationId xmlns:a16="http://schemas.microsoft.com/office/drawing/2014/main" id="{32DC5261-D1B0-2EFC-0AB5-828D9AAB4DAB}"/>
                </a:ext>
              </a:extLst>
            </p:cNvPr>
            <p:cNvGrpSpPr/>
            <p:nvPr/>
          </p:nvGrpSpPr>
          <p:grpSpPr>
            <a:xfrm>
              <a:off x="596060" y="190589"/>
              <a:ext cx="3004392" cy="1828348"/>
              <a:chOff x="591099" y="208522"/>
              <a:chExt cx="3838026" cy="2000412"/>
            </a:xfrm>
          </p:grpSpPr>
          <p:grpSp>
            <p:nvGrpSpPr>
              <p:cNvPr id="53" name="Groep 52">
                <a:extLst>
                  <a:ext uri="{FF2B5EF4-FFF2-40B4-BE49-F238E27FC236}">
                    <a16:creationId xmlns:a16="http://schemas.microsoft.com/office/drawing/2014/main" id="{AFED652D-43CD-02F0-E80F-4E619FE2ABA2}"/>
                  </a:ext>
                </a:extLst>
              </p:cNvPr>
              <p:cNvGrpSpPr/>
              <p:nvPr/>
            </p:nvGrpSpPr>
            <p:grpSpPr>
              <a:xfrm>
                <a:off x="591099" y="208522"/>
                <a:ext cx="3838026" cy="2000412"/>
                <a:chOff x="-85176" y="180975"/>
                <a:chExt cx="3838026" cy="1819275"/>
              </a:xfrm>
            </p:grpSpPr>
            <p:cxnSp>
              <p:nvCxnSpPr>
                <p:cNvPr id="58" name="Rechte verbindingslijn met pijl 57">
                  <a:extLst>
                    <a:ext uri="{FF2B5EF4-FFF2-40B4-BE49-F238E27FC236}">
                      <a16:creationId xmlns:a16="http://schemas.microsoft.com/office/drawing/2014/main" id="{E70E1A2C-0D5D-BC89-C8B5-CC7A97385BC5}"/>
                    </a:ext>
                  </a:extLst>
                </p:cNvPr>
                <p:cNvCxnSpPr/>
                <p:nvPr/>
              </p:nvCxnSpPr>
              <p:spPr>
                <a:xfrm flipV="1">
                  <a:off x="333375" y="180975"/>
                  <a:ext cx="0" cy="17668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9" name="Groep 58">
                  <a:extLst>
                    <a:ext uri="{FF2B5EF4-FFF2-40B4-BE49-F238E27FC236}">
                      <a16:creationId xmlns:a16="http://schemas.microsoft.com/office/drawing/2014/main" id="{D02BC9CE-153A-6881-908E-F4F127C0D43B}"/>
                    </a:ext>
                  </a:extLst>
                </p:cNvPr>
                <p:cNvGrpSpPr/>
                <p:nvPr/>
              </p:nvGrpSpPr>
              <p:grpSpPr>
                <a:xfrm>
                  <a:off x="-85176" y="438150"/>
                  <a:ext cx="3838026" cy="1562100"/>
                  <a:chOff x="-85176" y="438150"/>
                  <a:chExt cx="3838026" cy="1562100"/>
                </a:xfrm>
              </p:grpSpPr>
              <p:sp>
                <p:nvSpPr>
                  <p:cNvPr id="60" name="Tekstvak 168">
                    <a:extLst>
                      <a:ext uri="{FF2B5EF4-FFF2-40B4-BE49-F238E27FC236}">
                        <a16:creationId xmlns:a16="http://schemas.microsoft.com/office/drawing/2014/main" id="{08C4FD41-34F0-5F89-12D3-D902EB299EA1}"/>
                      </a:ext>
                    </a:extLst>
                  </p:cNvPr>
                  <p:cNvSpPr txBox="1"/>
                  <p:nvPr/>
                </p:nvSpPr>
                <p:spPr>
                  <a:xfrm>
                    <a:off x="3076052"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t</a:t>
                    </a:r>
                    <a:endParaRPr lang="nl-BE" sz="1600">
                      <a:effectLst/>
                      <a:ea typeface="Times New Roman"/>
                      <a:cs typeface="Times New Roman"/>
                    </a:endParaRPr>
                  </a:p>
                </p:txBody>
              </p:sp>
              <p:sp>
                <p:nvSpPr>
                  <p:cNvPr id="61" name="Vrije vorm 65">
                    <a:extLst>
                      <a:ext uri="{FF2B5EF4-FFF2-40B4-BE49-F238E27FC236}">
                        <a16:creationId xmlns:a16="http://schemas.microsoft.com/office/drawing/2014/main" id="{5B675EEC-E326-D726-924F-3D721A039C2B}"/>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62" name="Vrije vorm 66">
                    <a:extLst>
                      <a:ext uri="{FF2B5EF4-FFF2-40B4-BE49-F238E27FC236}">
                        <a16:creationId xmlns:a16="http://schemas.microsoft.com/office/drawing/2014/main" id="{A31A147A-C02E-6AFB-B0FB-B0B90B8F99D8}"/>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63" name="Rechte verbindingslijn met pijl 62">
                    <a:extLst>
                      <a:ext uri="{FF2B5EF4-FFF2-40B4-BE49-F238E27FC236}">
                        <a16:creationId xmlns:a16="http://schemas.microsoft.com/office/drawing/2014/main" id="{1211B147-E73E-43A4-EB03-01FAAB1B2DA6}"/>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Tekstvak 172">
                    <a:extLst>
                      <a:ext uri="{FF2B5EF4-FFF2-40B4-BE49-F238E27FC236}">
                        <a16:creationId xmlns:a16="http://schemas.microsoft.com/office/drawing/2014/main" id="{DA476792-19F1-7E80-4448-F457F1197434}"/>
                      </a:ext>
                    </a:extLst>
                  </p:cNvPr>
                  <p:cNvSpPr txBox="1"/>
                  <p:nvPr/>
                </p:nvSpPr>
                <p:spPr>
                  <a:xfrm>
                    <a:off x="-85176" y="1228725"/>
                    <a:ext cx="628651"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   0</a:t>
                    </a:r>
                    <a:endParaRPr lang="nl-BE" sz="1600">
                      <a:effectLst/>
                      <a:ea typeface="Times New Roman"/>
                      <a:cs typeface="Times New Roman"/>
                    </a:endParaRPr>
                  </a:p>
                </p:txBody>
              </p:sp>
              <p:sp>
                <p:nvSpPr>
                  <p:cNvPr id="65" name="Tekstvak 174">
                    <a:extLst>
                      <a:ext uri="{FF2B5EF4-FFF2-40B4-BE49-F238E27FC236}">
                        <a16:creationId xmlns:a16="http://schemas.microsoft.com/office/drawing/2014/main" id="{7AB39743-D5E1-00DD-A719-1648F7EF8575}"/>
                      </a:ext>
                    </a:extLst>
                  </p:cNvPr>
                  <p:cNvSpPr txBox="1"/>
                  <p:nvPr/>
                </p:nvSpPr>
                <p:spPr>
                  <a:xfrm>
                    <a:off x="1981200" y="710324"/>
                    <a:ext cx="1771650" cy="4993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1600" dirty="0" err="1">
                        <a:effectLst/>
                        <a:latin typeface="Calibri Light" panose="020F0302020204030204" pitchFamily="34" charset="0"/>
                        <a:ea typeface="Times New Roman"/>
                        <a:cs typeface="Calibri Light" panose="020F0302020204030204" pitchFamily="34" charset="0"/>
                      </a:rPr>
                      <a:t>Nuldoorgang</a:t>
                    </a:r>
                    <a:r>
                      <a:rPr lang="nl-NL" sz="1600" dirty="0">
                        <a:effectLst/>
                        <a:latin typeface="Calibri Light" panose="020F0302020204030204" pitchFamily="34" charset="0"/>
                        <a:ea typeface="Times New Roman"/>
                        <a:cs typeface="Calibri Light" panose="020F0302020204030204" pitchFamily="34" charset="0"/>
                      </a:rPr>
                      <a:t> spanning</a:t>
                    </a:r>
                    <a:endParaRPr lang="nl-BE" sz="1600" dirty="0">
                      <a:effectLst/>
                      <a:latin typeface="Calibri Light" panose="020F0302020204030204" pitchFamily="34" charset="0"/>
                      <a:ea typeface="Times New Roman"/>
                      <a:cs typeface="Calibri Light" panose="020F0302020204030204" pitchFamily="34" charset="0"/>
                    </a:endParaRPr>
                  </a:p>
                </p:txBody>
              </p:sp>
              <p:sp>
                <p:nvSpPr>
                  <p:cNvPr id="66" name="Tekstvak 213">
                    <a:extLst>
                      <a:ext uri="{FF2B5EF4-FFF2-40B4-BE49-F238E27FC236}">
                        <a16:creationId xmlns:a16="http://schemas.microsoft.com/office/drawing/2014/main" id="{E44ACF6E-2DAB-CEF6-1167-42CB8166E9BC}"/>
                      </a:ext>
                    </a:extLst>
                  </p:cNvPr>
                  <p:cNvSpPr txBox="1"/>
                  <p:nvPr/>
                </p:nvSpPr>
                <p:spPr>
                  <a:xfrm>
                    <a:off x="444979" y="1499582"/>
                    <a:ext cx="1771650" cy="4993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1600" dirty="0" err="1">
                        <a:effectLst/>
                        <a:latin typeface="Calibri Light" panose="020F0302020204030204" pitchFamily="34" charset="0"/>
                        <a:ea typeface="Times New Roman"/>
                        <a:cs typeface="Calibri Light" panose="020F0302020204030204" pitchFamily="34" charset="0"/>
                      </a:rPr>
                      <a:t>Nuldoorgang</a:t>
                    </a:r>
                    <a:r>
                      <a:rPr lang="nl-NL" sz="1600" dirty="0">
                        <a:effectLst/>
                        <a:latin typeface="Calibri Light" panose="020F0302020204030204" pitchFamily="34" charset="0"/>
                        <a:ea typeface="Times New Roman"/>
                        <a:cs typeface="Calibri Light" panose="020F0302020204030204" pitchFamily="34" charset="0"/>
                      </a:rPr>
                      <a:t> </a:t>
                    </a:r>
                    <a:br>
                      <a:rPr lang="nl-NL" sz="1600" dirty="0">
                        <a:effectLst/>
                        <a:latin typeface="Calibri Light" panose="020F0302020204030204" pitchFamily="34" charset="0"/>
                        <a:ea typeface="Times New Roman"/>
                        <a:cs typeface="Calibri Light" panose="020F0302020204030204" pitchFamily="34" charset="0"/>
                      </a:rPr>
                    </a:br>
                    <a:r>
                      <a:rPr lang="nl-NL" sz="1600" dirty="0">
                        <a:effectLst/>
                        <a:latin typeface="Calibri Light" panose="020F0302020204030204" pitchFamily="34" charset="0"/>
                        <a:ea typeface="Times New Roman"/>
                        <a:cs typeface="Calibri Light" panose="020F0302020204030204" pitchFamily="34" charset="0"/>
                      </a:rPr>
                      <a:t>stroom</a:t>
                    </a:r>
                    <a:endParaRPr lang="nl-BE" sz="1600" dirty="0">
                      <a:effectLst/>
                      <a:latin typeface="Calibri Light" panose="020F0302020204030204" pitchFamily="34" charset="0"/>
                      <a:ea typeface="Times New Roman"/>
                      <a:cs typeface="Calibri Light" panose="020F0302020204030204" pitchFamily="34" charset="0"/>
                    </a:endParaRPr>
                  </a:p>
                </p:txBody>
              </p:sp>
            </p:grpSp>
          </p:grpSp>
          <p:sp>
            <p:nvSpPr>
              <p:cNvPr id="54" name="Vrije vorm 58">
                <a:extLst>
                  <a:ext uri="{FF2B5EF4-FFF2-40B4-BE49-F238E27FC236}">
                    <a16:creationId xmlns:a16="http://schemas.microsoft.com/office/drawing/2014/main" id="{BBB6EC2A-10C8-C29E-20A3-B720E00762D9}"/>
                  </a:ext>
                </a:extLst>
              </p:cNvPr>
              <p:cNvSpPr/>
              <p:nvPr/>
            </p:nvSpPr>
            <p:spPr>
              <a:xfrm>
                <a:off x="693284" y="990600"/>
                <a:ext cx="1362074"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6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55" name="Vrije vorm 59">
                <a:extLst>
                  <a:ext uri="{FF2B5EF4-FFF2-40B4-BE49-F238E27FC236}">
                    <a16:creationId xmlns:a16="http://schemas.microsoft.com/office/drawing/2014/main" id="{C144235A-E79A-B430-13A6-34151AAE8984}"/>
                  </a:ext>
                </a:extLst>
              </p:cNvPr>
              <p:cNvSpPr/>
              <p:nvPr/>
            </p:nvSpPr>
            <p:spPr>
              <a:xfrm rot="10800000">
                <a:off x="2043191" y="1351654"/>
                <a:ext cx="1362074"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6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56" name="Rechte verbindingslijn met pijl 55">
                <a:extLst>
                  <a:ext uri="{FF2B5EF4-FFF2-40B4-BE49-F238E27FC236}">
                    <a16:creationId xmlns:a16="http://schemas.microsoft.com/office/drawing/2014/main" id="{D737CCA6-4449-7B01-1BF4-4AF05FC710C7}"/>
                  </a:ext>
                </a:extLst>
              </p:cNvPr>
              <p:cNvCxnSpPr/>
              <p:nvPr/>
            </p:nvCxnSpPr>
            <p:spPr>
              <a:xfrm flipV="1">
                <a:off x="2371725" y="1057275"/>
                <a:ext cx="209551" cy="28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Rechte verbindingslijn met pijl 56">
                <a:extLst>
                  <a:ext uri="{FF2B5EF4-FFF2-40B4-BE49-F238E27FC236}">
                    <a16:creationId xmlns:a16="http://schemas.microsoft.com/office/drawing/2014/main" id="{24748489-111F-267F-7DB5-7D5B01CF2FF2}"/>
                  </a:ext>
                </a:extLst>
              </p:cNvPr>
              <p:cNvCxnSpPr/>
              <p:nvPr/>
            </p:nvCxnSpPr>
            <p:spPr>
              <a:xfrm flipV="1">
                <a:off x="1833638" y="1376048"/>
                <a:ext cx="209551" cy="28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52" name="Tekstvak 178">
              <a:extLst>
                <a:ext uri="{FF2B5EF4-FFF2-40B4-BE49-F238E27FC236}">
                  <a16:creationId xmlns:a16="http://schemas.microsoft.com/office/drawing/2014/main" id="{81617A92-E8F0-8729-9DB5-6EA60544FB87}"/>
                </a:ext>
              </a:extLst>
            </p:cNvPr>
            <p:cNvSpPr txBox="1"/>
            <p:nvPr/>
          </p:nvSpPr>
          <p:spPr>
            <a:xfrm>
              <a:off x="590550" y="904875"/>
              <a:ext cx="327025" cy="339090"/>
            </a:xfrm>
            <a:prstGeom prst="rect">
              <a:avLst/>
            </a:prstGeom>
            <a:solidFill>
              <a:schemeClr val="bg2"/>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BE" sz="1600">
                  <a:effectLst/>
                  <a:ea typeface="Times New Roman"/>
                  <a:cs typeface="Times New Roman"/>
                </a:rPr>
                <a:t> </a:t>
              </a:r>
            </a:p>
          </p:txBody>
        </p:sp>
      </p:grpSp>
      <p:grpSp>
        <p:nvGrpSpPr>
          <p:cNvPr id="67" name="Groep 66">
            <a:extLst>
              <a:ext uri="{FF2B5EF4-FFF2-40B4-BE49-F238E27FC236}">
                <a16:creationId xmlns:a16="http://schemas.microsoft.com/office/drawing/2014/main" id="{F984A9A4-8656-2E08-FE5F-A17A22556D6C}"/>
              </a:ext>
            </a:extLst>
          </p:cNvPr>
          <p:cNvGrpSpPr/>
          <p:nvPr/>
        </p:nvGrpSpPr>
        <p:grpSpPr>
          <a:xfrm>
            <a:off x="9175382" y="6119359"/>
            <a:ext cx="5111615" cy="2261525"/>
            <a:chOff x="0" y="0"/>
            <a:chExt cx="3862332" cy="1827284"/>
          </a:xfrm>
        </p:grpSpPr>
        <p:grpSp>
          <p:nvGrpSpPr>
            <p:cNvPr id="68" name="Groep 67">
              <a:extLst>
                <a:ext uri="{FF2B5EF4-FFF2-40B4-BE49-F238E27FC236}">
                  <a16:creationId xmlns:a16="http://schemas.microsoft.com/office/drawing/2014/main" id="{B5B8C79A-99F3-E4B2-F1D4-83B7E84AF56B}"/>
                </a:ext>
              </a:extLst>
            </p:cNvPr>
            <p:cNvGrpSpPr/>
            <p:nvPr/>
          </p:nvGrpSpPr>
          <p:grpSpPr>
            <a:xfrm>
              <a:off x="729323" y="0"/>
              <a:ext cx="3133009" cy="1827284"/>
              <a:chOff x="914399" y="208520"/>
              <a:chExt cx="4002414" cy="2000415"/>
            </a:xfrm>
          </p:grpSpPr>
          <p:grpSp>
            <p:nvGrpSpPr>
              <p:cNvPr id="70" name="Groep 69">
                <a:extLst>
                  <a:ext uri="{FF2B5EF4-FFF2-40B4-BE49-F238E27FC236}">
                    <a16:creationId xmlns:a16="http://schemas.microsoft.com/office/drawing/2014/main" id="{EE6FDDA6-F036-1581-D9E8-BB1C4F19AC97}"/>
                  </a:ext>
                </a:extLst>
              </p:cNvPr>
              <p:cNvGrpSpPr/>
              <p:nvPr/>
            </p:nvGrpSpPr>
            <p:grpSpPr>
              <a:xfrm>
                <a:off x="914399" y="208520"/>
                <a:ext cx="4002414" cy="2000415"/>
                <a:chOff x="238124" y="180975"/>
                <a:chExt cx="4002414" cy="1819275"/>
              </a:xfrm>
            </p:grpSpPr>
            <p:cxnSp>
              <p:nvCxnSpPr>
                <p:cNvPr id="73" name="Rechte verbindingslijn met pijl 72">
                  <a:extLst>
                    <a:ext uri="{FF2B5EF4-FFF2-40B4-BE49-F238E27FC236}">
                      <a16:creationId xmlns:a16="http://schemas.microsoft.com/office/drawing/2014/main" id="{D3A54395-CA8A-9AB9-090E-204FE62973A6}"/>
                    </a:ext>
                  </a:extLst>
                </p:cNvPr>
                <p:cNvCxnSpPr/>
                <p:nvPr/>
              </p:nvCxnSpPr>
              <p:spPr>
                <a:xfrm flipV="1">
                  <a:off x="333375" y="180975"/>
                  <a:ext cx="0" cy="17692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4" name="Groep 73">
                  <a:extLst>
                    <a:ext uri="{FF2B5EF4-FFF2-40B4-BE49-F238E27FC236}">
                      <a16:creationId xmlns:a16="http://schemas.microsoft.com/office/drawing/2014/main" id="{0AF8DF6C-6BC2-043B-C3C9-4493414C6D95}"/>
                    </a:ext>
                  </a:extLst>
                </p:cNvPr>
                <p:cNvGrpSpPr/>
                <p:nvPr/>
              </p:nvGrpSpPr>
              <p:grpSpPr>
                <a:xfrm>
                  <a:off x="238124" y="438150"/>
                  <a:ext cx="4002414" cy="1562100"/>
                  <a:chOff x="238124" y="438150"/>
                  <a:chExt cx="4002414" cy="1562100"/>
                </a:xfrm>
              </p:grpSpPr>
              <p:sp>
                <p:nvSpPr>
                  <p:cNvPr id="75" name="Tekstvak 184">
                    <a:extLst>
                      <a:ext uri="{FF2B5EF4-FFF2-40B4-BE49-F238E27FC236}">
                        <a16:creationId xmlns:a16="http://schemas.microsoft.com/office/drawing/2014/main" id="{EA9FA855-8464-3739-5EC0-C4CA3697EF34}"/>
                      </a:ext>
                    </a:extLst>
                  </p:cNvPr>
                  <p:cNvSpPr txBox="1"/>
                  <p:nvPr/>
                </p:nvSpPr>
                <p:spPr>
                  <a:xfrm>
                    <a:off x="3611889" y="1308580"/>
                    <a:ext cx="628649"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600">
                        <a:effectLst/>
                        <a:ea typeface="Times New Roman"/>
                        <a:cs typeface="Times New Roman"/>
                      </a:rPr>
                      <a:t>t</a:t>
                    </a:r>
                    <a:endParaRPr lang="nl-BE" sz="1600">
                      <a:effectLst/>
                      <a:ea typeface="Times New Roman"/>
                      <a:cs typeface="Times New Roman"/>
                    </a:endParaRPr>
                  </a:p>
                </p:txBody>
              </p:sp>
              <p:sp>
                <p:nvSpPr>
                  <p:cNvPr id="76" name="Vrije vorm 80">
                    <a:extLst>
                      <a:ext uri="{FF2B5EF4-FFF2-40B4-BE49-F238E27FC236}">
                        <a16:creationId xmlns:a16="http://schemas.microsoft.com/office/drawing/2014/main" id="{8D22609C-AB41-670B-78F8-2084E032FB26}"/>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77" name="Vrije vorm 81">
                    <a:extLst>
                      <a:ext uri="{FF2B5EF4-FFF2-40B4-BE49-F238E27FC236}">
                        <a16:creationId xmlns:a16="http://schemas.microsoft.com/office/drawing/2014/main" id="{EA6A9A2B-E442-4157-56D2-4A5280B3B73D}"/>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cxnSp>
                <p:nvCxnSpPr>
                  <p:cNvPr id="78" name="Rechte verbindingslijn met pijl 77">
                    <a:extLst>
                      <a:ext uri="{FF2B5EF4-FFF2-40B4-BE49-F238E27FC236}">
                        <a16:creationId xmlns:a16="http://schemas.microsoft.com/office/drawing/2014/main" id="{A034164B-F8B7-523A-C1A7-F686EDBD177E}"/>
                      </a:ext>
                    </a:extLst>
                  </p:cNvPr>
                  <p:cNvCxnSpPr/>
                  <p:nvPr/>
                </p:nvCxnSpPr>
                <p:spPr>
                  <a:xfrm>
                    <a:off x="238124" y="1219200"/>
                    <a:ext cx="3514726" cy="39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71" name="Vrije vorm 75">
                <a:extLst>
                  <a:ext uri="{FF2B5EF4-FFF2-40B4-BE49-F238E27FC236}">
                    <a16:creationId xmlns:a16="http://schemas.microsoft.com/office/drawing/2014/main" id="{A1018A49-0BDF-FBC0-A450-7864D2898E46}"/>
                  </a:ext>
                </a:extLst>
              </p:cNvPr>
              <p:cNvSpPr/>
              <p:nvPr/>
            </p:nvSpPr>
            <p:spPr>
              <a:xfrm>
                <a:off x="1350352" y="990600"/>
                <a:ext cx="1362074"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sp>
            <p:nvSpPr>
              <p:cNvPr id="72" name="Vrije vorm 76">
                <a:extLst>
                  <a:ext uri="{FF2B5EF4-FFF2-40B4-BE49-F238E27FC236}">
                    <a16:creationId xmlns:a16="http://schemas.microsoft.com/office/drawing/2014/main" id="{84B90CBE-B077-96F4-286A-8665D6E01F7D}"/>
                  </a:ext>
                </a:extLst>
              </p:cNvPr>
              <p:cNvSpPr/>
              <p:nvPr/>
            </p:nvSpPr>
            <p:spPr>
              <a:xfrm rot="10800000">
                <a:off x="2701222" y="1360590"/>
                <a:ext cx="1362074" cy="365339"/>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2800"/>
              </a:p>
            </p:txBody>
          </p:sp>
        </p:grpSp>
        <p:sp>
          <p:nvSpPr>
            <p:cNvPr id="69" name="Tekstvak 199">
              <a:extLst>
                <a:ext uri="{FF2B5EF4-FFF2-40B4-BE49-F238E27FC236}">
                  <a16:creationId xmlns:a16="http://schemas.microsoft.com/office/drawing/2014/main" id="{1C7B320F-9E57-C25C-0EFA-C28160A15E53}"/>
                </a:ext>
              </a:extLst>
            </p:cNvPr>
            <p:cNvSpPr txBox="1"/>
            <p:nvPr/>
          </p:nvSpPr>
          <p:spPr>
            <a:xfrm>
              <a:off x="0" y="1038225"/>
              <a:ext cx="793751" cy="4057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BE" sz="1600">
                  <a:effectLst/>
                  <a:ea typeface="Times New Roman"/>
                  <a:cs typeface="Times New Roman"/>
                </a:rPr>
                <a:t> </a:t>
              </a:r>
            </a:p>
          </p:txBody>
        </p:sp>
      </p:grpSp>
      <p:sp>
        <p:nvSpPr>
          <p:cNvPr id="79" name="Tekstvak 78">
            <a:extLst>
              <a:ext uri="{FF2B5EF4-FFF2-40B4-BE49-F238E27FC236}">
                <a16:creationId xmlns:a16="http://schemas.microsoft.com/office/drawing/2014/main" id="{C94BBDC7-0780-FAF3-035F-4678BE3D730E}"/>
              </a:ext>
            </a:extLst>
          </p:cNvPr>
          <p:cNvSpPr txBox="1"/>
          <p:nvPr/>
        </p:nvSpPr>
        <p:spPr>
          <a:xfrm>
            <a:off x="5430426" y="6105002"/>
            <a:ext cx="2412458" cy="1231106"/>
          </a:xfrm>
          <a:prstGeom prst="rect">
            <a:avLst/>
          </a:prstGeom>
          <a:noFill/>
        </p:spPr>
        <p:txBody>
          <a:bodyPr wrap="square" rtlCol="0">
            <a:spAutoFit/>
          </a:bodyPr>
          <a:lstStyle/>
          <a:p>
            <a:r>
              <a:rPr lang="nl-NL" sz="2000" b="1" dirty="0">
                <a:latin typeface="Calibri Light" panose="020F0302020204030204" pitchFamily="34" charset="0"/>
                <a:cs typeface="Calibri Light" panose="020F0302020204030204" pitchFamily="34" charset="0"/>
              </a:rPr>
              <a:t>Capacitief gedrag</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Stroom</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Spanning</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CIU</a:t>
            </a:r>
            <a:endParaRPr lang="nl-BE" dirty="0">
              <a:latin typeface="Calibri Light" panose="020F0302020204030204" pitchFamily="34" charset="0"/>
              <a:cs typeface="Calibri Light" panose="020F0302020204030204" pitchFamily="34" charset="0"/>
            </a:endParaRPr>
          </a:p>
        </p:txBody>
      </p:sp>
      <p:sp>
        <p:nvSpPr>
          <p:cNvPr id="80" name="Tekstvak 79">
            <a:extLst>
              <a:ext uri="{FF2B5EF4-FFF2-40B4-BE49-F238E27FC236}">
                <a16:creationId xmlns:a16="http://schemas.microsoft.com/office/drawing/2014/main" id="{0933D8C0-5B0C-B696-905C-68A5B0F50A57}"/>
              </a:ext>
            </a:extLst>
          </p:cNvPr>
          <p:cNvSpPr txBox="1"/>
          <p:nvPr/>
        </p:nvSpPr>
        <p:spPr>
          <a:xfrm>
            <a:off x="14628726" y="6105002"/>
            <a:ext cx="2378721" cy="1231106"/>
          </a:xfrm>
          <a:prstGeom prst="rect">
            <a:avLst/>
          </a:prstGeom>
          <a:noFill/>
        </p:spPr>
        <p:txBody>
          <a:bodyPr wrap="square" rtlCol="0">
            <a:spAutoFit/>
          </a:bodyPr>
          <a:lstStyle/>
          <a:p>
            <a:r>
              <a:rPr lang="nl-NL" sz="2000" b="1" dirty="0">
                <a:latin typeface="Calibri Light" panose="020F0302020204030204" pitchFamily="34" charset="0"/>
                <a:cs typeface="Calibri Light" panose="020F0302020204030204" pitchFamily="34" charset="0"/>
              </a:rPr>
              <a:t>Inductief gedrag</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Spanning</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Stroom</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LUI</a:t>
            </a:r>
            <a:endParaRPr lang="nl-BE" dirty="0">
              <a:latin typeface="Calibri Light" panose="020F0302020204030204" pitchFamily="34" charset="0"/>
              <a:cs typeface="Calibri Light" panose="020F0302020204030204" pitchFamily="34" charset="0"/>
            </a:endParaRPr>
          </a:p>
        </p:txBody>
      </p:sp>
      <p:pic>
        <p:nvPicPr>
          <p:cNvPr id="82" name="Afbeelding 81">
            <a:extLst>
              <a:ext uri="{FF2B5EF4-FFF2-40B4-BE49-F238E27FC236}">
                <a16:creationId xmlns:a16="http://schemas.microsoft.com/office/drawing/2014/main" id="{4422CD69-0203-09FA-8189-D65189BCE964}"/>
              </a:ext>
            </a:extLst>
          </p:cNvPr>
          <p:cNvPicPr>
            <a:picLocks noChangeAspect="1"/>
          </p:cNvPicPr>
          <p:nvPr/>
        </p:nvPicPr>
        <p:blipFill rotWithShape="1">
          <a:blip r:embed="rId2">
            <a:extLst>
              <a:ext uri="{28A0092B-C50C-407E-A947-70E740481C1C}">
                <a14:useLocalDpi xmlns:a14="http://schemas.microsoft.com/office/drawing/2010/main" val="0"/>
              </a:ext>
            </a:extLst>
          </a:blip>
          <a:srcRect l="18373" t="23343" r="27547" b="27416"/>
          <a:stretch/>
        </p:blipFill>
        <p:spPr>
          <a:xfrm rot="18909523">
            <a:off x="11680161" y="2569691"/>
            <a:ext cx="1446739" cy="1331912"/>
          </a:xfrm>
          <a:prstGeom prst="rect">
            <a:avLst/>
          </a:prstGeom>
        </p:spPr>
      </p:pic>
      <p:pic>
        <p:nvPicPr>
          <p:cNvPr id="83" name="Afbeelding 82">
            <a:extLst>
              <a:ext uri="{FF2B5EF4-FFF2-40B4-BE49-F238E27FC236}">
                <a16:creationId xmlns:a16="http://schemas.microsoft.com/office/drawing/2014/main" id="{DFF40981-29A8-8425-26B5-B38007CA6C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170" t="4796" r="32083"/>
          <a:stretch/>
        </p:blipFill>
        <p:spPr>
          <a:xfrm rot="10800000">
            <a:off x="5976852" y="7628319"/>
            <a:ext cx="462714" cy="1339420"/>
          </a:xfrm>
          <a:prstGeom prst="rect">
            <a:avLst/>
          </a:prstGeom>
        </p:spPr>
      </p:pic>
      <p:pic>
        <p:nvPicPr>
          <p:cNvPr id="84" name="Afbeelding 83">
            <a:extLst>
              <a:ext uri="{FF2B5EF4-FFF2-40B4-BE49-F238E27FC236}">
                <a16:creationId xmlns:a16="http://schemas.microsoft.com/office/drawing/2014/main" id="{E09F5B3B-2417-CE28-5A33-99C54E962760}"/>
              </a:ext>
            </a:extLst>
          </p:cNvPr>
          <p:cNvPicPr>
            <a:picLocks noChangeAspect="1"/>
          </p:cNvPicPr>
          <p:nvPr/>
        </p:nvPicPr>
        <p:blipFill>
          <a:blip r:embed="rId4"/>
          <a:stretch>
            <a:fillRect/>
          </a:stretch>
        </p:blipFill>
        <p:spPr>
          <a:xfrm>
            <a:off x="14969319" y="7680163"/>
            <a:ext cx="1118407" cy="1294998"/>
          </a:xfrm>
          <a:prstGeom prst="rect">
            <a:avLst/>
          </a:prstGeom>
        </p:spPr>
      </p:pic>
      <p:sp>
        <p:nvSpPr>
          <p:cNvPr id="81" name="Tekstvak 80">
            <a:extLst>
              <a:ext uri="{FF2B5EF4-FFF2-40B4-BE49-F238E27FC236}">
                <a16:creationId xmlns:a16="http://schemas.microsoft.com/office/drawing/2014/main" id="{473A6FE1-DFF1-55E5-A051-C4E40862E302}"/>
              </a:ext>
            </a:extLst>
          </p:cNvPr>
          <p:cNvSpPr txBox="1"/>
          <p:nvPr/>
        </p:nvSpPr>
        <p:spPr>
          <a:xfrm>
            <a:off x="11746448" y="3753255"/>
            <a:ext cx="1930019" cy="954107"/>
          </a:xfrm>
          <a:prstGeom prst="rect">
            <a:avLst/>
          </a:prstGeom>
          <a:noFill/>
        </p:spPr>
        <p:txBody>
          <a:bodyPr wrap="square" rtlCol="0">
            <a:spAutoFit/>
          </a:bodyPr>
          <a:lstStyle/>
          <a:p>
            <a:r>
              <a:rPr lang="nl-NL" sz="2000" b="1" dirty="0">
                <a:latin typeface="Calibri Light" panose="020F0302020204030204" pitchFamily="34" charset="0"/>
                <a:cs typeface="Calibri Light" panose="020F0302020204030204" pitchFamily="34" charset="0"/>
              </a:rPr>
              <a:t>Ohms</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Spanning</a:t>
            </a:r>
          </a:p>
          <a:p>
            <a:pPr marL="285750" indent="-285750">
              <a:buFont typeface="Arial" panose="020B0604020202020204" pitchFamily="34" charset="0"/>
              <a:buChar char="•"/>
            </a:pPr>
            <a:r>
              <a:rPr lang="nl-NL" dirty="0">
                <a:latin typeface="Calibri Light" panose="020F0302020204030204" pitchFamily="34" charset="0"/>
                <a:cs typeface="Calibri Light" panose="020F0302020204030204" pitchFamily="34" charset="0"/>
              </a:rPr>
              <a:t>Stroom</a:t>
            </a:r>
            <a:endParaRPr lang="nl-BE"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30306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240A6A-9DAD-0CD0-20E0-50F1872A444D}"/>
              </a:ext>
            </a:extLst>
          </p:cNvPr>
          <p:cNvSpPr>
            <a:spLocks noGrp="1"/>
          </p:cNvSpPr>
          <p:nvPr>
            <p:ph type="body" sz="quarter" idx="17"/>
          </p:nvPr>
        </p:nvSpPr>
        <p:spPr/>
        <p:txBody>
          <a:bodyPr/>
          <a:lstStyle/>
          <a:p>
            <a:r>
              <a:rPr lang="nl-NL" sz="2800" dirty="0">
                <a:latin typeface="+mj-lt"/>
              </a:rPr>
              <a:t>Actief vermogen</a:t>
            </a:r>
          </a:p>
          <a:p>
            <a:pPr marL="571500" indent="-571500">
              <a:buFont typeface="Arial" panose="020B0604020202020204" pitchFamily="34" charset="0"/>
              <a:buChar char="•"/>
            </a:pPr>
            <a:r>
              <a:rPr lang="nl-NL" sz="2400" dirty="0">
                <a:latin typeface="+mj-lt"/>
              </a:rPr>
              <a:t>Vermogen dat over een volledige periode verbruikt wordt</a:t>
            </a:r>
          </a:p>
          <a:p>
            <a:pPr marL="571500" indent="-571500">
              <a:buFont typeface="Arial" panose="020B0604020202020204" pitchFamily="34" charset="0"/>
              <a:buChar char="•"/>
            </a:pPr>
            <a:r>
              <a:rPr lang="nl-NL" sz="2400" dirty="0">
                <a:latin typeface="+mj-lt"/>
              </a:rPr>
              <a:t>Nuttig vermogen </a:t>
            </a:r>
          </a:p>
          <a:p>
            <a:pPr marL="1257300" lvl="1" indent="-571500">
              <a:buFont typeface="Arial" panose="020B0604020202020204" pitchFamily="34" charset="0"/>
              <a:buChar char="•"/>
            </a:pPr>
            <a:r>
              <a:rPr lang="nl-NL" sz="2400" dirty="0">
                <a:latin typeface="+mj-lt"/>
              </a:rPr>
              <a:t>Warmte van elektrische verwarming</a:t>
            </a:r>
          </a:p>
          <a:p>
            <a:pPr marL="1257300" lvl="1" indent="-571500">
              <a:buFont typeface="Arial" panose="020B0604020202020204" pitchFamily="34" charset="0"/>
              <a:buChar char="•"/>
            </a:pPr>
            <a:r>
              <a:rPr lang="nl-NL" sz="2400" dirty="0">
                <a:latin typeface="+mj-lt"/>
              </a:rPr>
              <a:t>Licht van gloeilamp</a:t>
            </a:r>
          </a:p>
          <a:p>
            <a:pPr marL="571500" indent="-571500">
              <a:buFont typeface="Arial" panose="020B0604020202020204" pitchFamily="34" charset="0"/>
              <a:buChar char="•"/>
            </a:pPr>
            <a:r>
              <a:rPr lang="nl-NL" sz="2400" dirty="0">
                <a:latin typeface="+mj-lt"/>
              </a:rPr>
              <a:t>Gewenste output van elektrisch toestel</a:t>
            </a:r>
            <a:endParaRPr lang="nl-BE" sz="2400" dirty="0">
              <a:latin typeface="+mj-lt"/>
            </a:endParaRPr>
          </a:p>
          <a:p>
            <a:endParaRPr lang="en-US" dirty="0"/>
          </a:p>
        </p:txBody>
      </p:sp>
      <p:sp>
        <p:nvSpPr>
          <p:cNvPr id="3" name="Title 2">
            <a:extLst>
              <a:ext uri="{FF2B5EF4-FFF2-40B4-BE49-F238E27FC236}">
                <a16:creationId xmlns:a16="http://schemas.microsoft.com/office/drawing/2014/main" id="{93ABD13A-38AC-F658-C020-7549CBAB095B}"/>
              </a:ext>
            </a:extLst>
          </p:cNvPr>
          <p:cNvSpPr>
            <a:spLocks noGrp="1"/>
          </p:cNvSpPr>
          <p:nvPr>
            <p:ph type="title"/>
          </p:nvPr>
        </p:nvSpPr>
        <p:spPr/>
        <p:txBody>
          <a:bodyPr/>
          <a:lstStyle/>
          <a:p>
            <a:r>
              <a:rPr lang="en-US" dirty="0"/>
              <a:t>Alternating current (AC) – </a:t>
            </a:r>
            <a:r>
              <a:rPr lang="en-US" dirty="0" err="1"/>
              <a:t>actief</a:t>
            </a:r>
            <a:r>
              <a:rPr lang="en-US" dirty="0"/>
              <a:t> </a:t>
            </a:r>
            <a:r>
              <a:rPr lang="en-US" dirty="0" err="1"/>
              <a:t>vermogen</a:t>
            </a:r>
            <a:r>
              <a:rPr lang="en-US" dirty="0"/>
              <a:t> </a:t>
            </a:r>
          </a:p>
        </p:txBody>
      </p:sp>
      <p:sp>
        <p:nvSpPr>
          <p:cNvPr id="4" name="Date Placeholder 3">
            <a:extLst>
              <a:ext uri="{FF2B5EF4-FFF2-40B4-BE49-F238E27FC236}">
                <a16:creationId xmlns:a16="http://schemas.microsoft.com/office/drawing/2014/main" id="{C7491743-48F9-E1B5-E91A-69AAC69850B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3D56C69-D1E3-DF6F-0367-6D82C97A619F}"/>
              </a:ext>
            </a:extLst>
          </p:cNvPr>
          <p:cNvSpPr>
            <a:spLocks noGrp="1"/>
          </p:cNvSpPr>
          <p:nvPr>
            <p:ph type="sldNum" sz="quarter" idx="4"/>
          </p:nvPr>
        </p:nvSpPr>
        <p:spPr/>
        <p:txBody>
          <a:bodyPr/>
          <a:lstStyle/>
          <a:p>
            <a:fld id="{B7527A74-2D87-4307-9531-5A57D9647EEB}" type="slidenum">
              <a:rPr lang="nl-BE" smtClean="0"/>
              <a:pPr/>
              <a:t>56</a:t>
            </a:fld>
            <a:endParaRPr lang="nl-BE" dirty="0"/>
          </a:p>
        </p:txBody>
      </p:sp>
      <p:pic>
        <p:nvPicPr>
          <p:cNvPr id="6" name="Picture 2">
            <a:extLst>
              <a:ext uri="{FF2B5EF4-FFF2-40B4-BE49-F238E27FC236}">
                <a16:creationId xmlns:a16="http://schemas.microsoft.com/office/drawing/2014/main" id="{DBFED87B-510A-0D2C-E6D5-DA6FFB3A458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936" t="22356" r="17473" b="2902"/>
          <a:stretch/>
        </p:blipFill>
        <p:spPr bwMode="auto">
          <a:xfrm>
            <a:off x="9239249" y="2163660"/>
            <a:ext cx="8832583" cy="6929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hthoek 14">
                <a:extLst>
                  <a:ext uri="{FF2B5EF4-FFF2-40B4-BE49-F238E27FC236}">
                    <a16:creationId xmlns:a16="http://schemas.microsoft.com/office/drawing/2014/main" id="{CB412C55-68E4-2608-6350-13E03A289C1C}"/>
                  </a:ext>
                </a:extLst>
              </p:cNvPr>
              <p:cNvSpPr/>
              <p:nvPr/>
            </p:nvSpPr>
            <p:spPr>
              <a:xfrm>
                <a:off x="3218158" y="5568512"/>
                <a:ext cx="2393797" cy="930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nl-BE" sz="2400" i="1">
                          <a:latin typeface="Cambria Math" panose="02040503050406030204" pitchFamily="18" charset="0"/>
                        </a:rPr>
                        <m:t>𝑃</m:t>
                      </m:r>
                      <m:r>
                        <a:rPr lang="nl-BE" sz="2400">
                          <a:latin typeface="Cambria Math" panose="02040503050406030204" pitchFamily="18" charset="0"/>
                        </a:rPr>
                        <m:t>= </m:t>
                      </m:r>
                      <m:f>
                        <m:fPr>
                          <m:ctrlPr>
                            <a:rPr lang="nl-BE" sz="2400" i="1">
                              <a:latin typeface="Cambria Math" panose="02040503050406030204" pitchFamily="18" charset="0"/>
                            </a:rPr>
                          </m:ctrlPr>
                        </m:fPr>
                        <m:num>
                          <m:r>
                            <a:rPr lang="nl-BE" sz="2400">
                              <a:latin typeface="Cambria Math" panose="02040503050406030204" pitchFamily="18" charset="0"/>
                            </a:rPr>
                            <m:t>1</m:t>
                          </m:r>
                        </m:num>
                        <m:den>
                          <m:r>
                            <m:rPr>
                              <m:sty m:val="p"/>
                            </m:rPr>
                            <a:rPr lang="nl-BE" sz="2400">
                              <a:latin typeface="Cambria Math" panose="02040503050406030204" pitchFamily="18" charset="0"/>
                            </a:rPr>
                            <m:t>T</m:t>
                          </m:r>
                        </m:den>
                      </m:f>
                      <m:nary>
                        <m:naryPr>
                          <m:limLoc m:val="subSup"/>
                          <m:ctrlPr>
                            <a:rPr lang="nl-BE" sz="2400" i="1">
                              <a:latin typeface="Cambria Math" panose="02040503050406030204" pitchFamily="18" charset="0"/>
                            </a:rPr>
                          </m:ctrlPr>
                        </m:naryPr>
                        <m:sub>
                          <m:r>
                            <a:rPr lang="nl-BE" sz="2400">
                              <a:latin typeface="Cambria Math" panose="02040503050406030204" pitchFamily="18" charset="0"/>
                            </a:rPr>
                            <m:t>0</m:t>
                          </m:r>
                        </m:sub>
                        <m:sup>
                          <m:r>
                            <m:rPr>
                              <m:sty m:val="p"/>
                            </m:rPr>
                            <a:rPr lang="nl-BE" sz="2400">
                              <a:latin typeface="Cambria Math" panose="02040503050406030204" pitchFamily="18" charset="0"/>
                            </a:rPr>
                            <m:t>T</m:t>
                          </m:r>
                        </m:sup>
                        <m:e>
                          <m:sSub>
                            <m:sSubPr>
                              <m:ctrlPr>
                                <a:rPr lang="nl-BE" sz="2400" i="1">
                                  <a:latin typeface="Cambria Math" panose="02040503050406030204" pitchFamily="18" charset="0"/>
                                </a:rPr>
                              </m:ctrlPr>
                            </m:sSubPr>
                            <m:e>
                              <m:r>
                                <m:rPr>
                                  <m:sty m:val="p"/>
                                </m:rPr>
                                <a:rPr lang="nl-BE" sz="2400">
                                  <a:latin typeface="Cambria Math" panose="02040503050406030204" pitchFamily="18" charset="0"/>
                                </a:rPr>
                                <m:t>u</m:t>
                              </m:r>
                            </m:e>
                            <m:sub>
                              <m:r>
                                <m:rPr>
                                  <m:sty m:val="p"/>
                                </m:rPr>
                                <a:rPr lang="nl-BE" sz="2400">
                                  <a:latin typeface="Cambria Math" panose="02040503050406030204" pitchFamily="18" charset="0"/>
                                </a:rPr>
                                <m:t>t</m:t>
                              </m:r>
                            </m:sub>
                          </m:sSub>
                          <m:r>
                            <a:rPr lang="nl-BE" sz="2400">
                              <a:latin typeface="Cambria Math" panose="02040503050406030204" pitchFamily="18" charset="0"/>
                            </a:rPr>
                            <m:t>.</m:t>
                          </m:r>
                        </m:e>
                      </m:nary>
                      <m:sSub>
                        <m:sSubPr>
                          <m:ctrlPr>
                            <a:rPr lang="nl-BE" sz="2400" i="1">
                              <a:latin typeface="Cambria Math" panose="02040503050406030204" pitchFamily="18" charset="0"/>
                            </a:rPr>
                          </m:ctrlPr>
                        </m:sSubPr>
                        <m:e>
                          <m:r>
                            <m:rPr>
                              <m:sty m:val="p"/>
                            </m:rPr>
                            <a:rPr lang="nl-BE" sz="2400">
                              <a:latin typeface="Cambria Math" panose="02040503050406030204" pitchFamily="18" charset="0"/>
                            </a:rPr>
                            <m:t>i</m:t>
                          </m:r>
                        </m:e>
                        <m:sub>
                          <m:r>
                            <m:rPr>
                              <m:sty m:val="p"/>
                            </m:rPr>
                            <a:rPr lang="nl-BE" sz="2400">
                              <a:latin typeface="Cambria Math" panose="02040503050406030204" pitchFamily="18" charset="0"/>
                            </a:rPr>
                            <m:t>t</m:t>
                          </m:r>
                        </m:sub>
                      </m:sSub>
                      <m:r>
                        <m:rPr>
                          <m:sty m:val="p"/>
                        </m:rPr>
                        <a:rPr lang="nl-BE" sz="2400">
                          <a:latin typeface="Cambria Math" panose="02040503050406030204" pitchFamily="18" charset="0"/>
                        </a:rPr>
                        <m:t>dt</m:t>
                      </m:r>
                    </m:oMath>
                  </m:oMathPara>
                </a14:m>
                <a:endParaRPr lang="nl-BE" sz="2400" dirty="0">
                  <a:latin typeface="+mj-lt"/>
                </a:endParaRPr>
              </a:p>
            </p:txBody>
          </p:sp>
        </mc:Choice>
        <mc:Fallback xmlns="">
          <p:sp>
            <p:nvSpPr>
              <p:cNvPr id="7" name="Rechthoek 14">
                <a:extLst>
                  <a:ext uri="{FF2B5EF4-FFF2-40B4-BE49-F238E27FC236}">
                    <a16:creationId xmlns:a16="http://schemas.microsoft.com/office/drawing/2014/main" id="{CB412C55-68E4-2608-6350-13E03A289C1C}"/>
                  </a:ext>
                </a:extLst>
              </p:cNvPr>
              <p:cNvSpPr>
                <a:spLocks noRot="1" noChangeAspect="1" noMove="1" noResize="1" noEditPoints="1" noAdjustHandles="1" noChangeArrowheads="1" noChangeShapeType="1" noTextEdit="1"/>
              </p:cNvSpPr>
              <p:nvPr/>
            </p:nvSpPr>
            <p:spPr>
              <a:xfrm>
                <a:off x="3218158" y="5568512"/>
                <a:ext cx="2393797" cy="930383"/>
              </a:xfrm>
              <a:prstGeom prst="rect">
                <a:avLst/>
              </a:prstGeom>
              <a:blipFill>
                <a:blip r:embed="rId3"/>
                <a:stretch>
                  <a:fillRect/>
                </a:stretch>
              </a:blipFill>
            </p:spPr>
            <p:txBody>
              <a:bodyPr/>
              <a:lstStyle/>
              <a:p>
                <a:r>
                  <a:rPr lang="en-US">
                    <a:noFill/>
                  </a:rPr>
                  <a:t> </a:t>
                </a:r>
              </a:p>
            </p:txBody>
          </p:sp>
        </mc:Fallback>
      </mc:AlternateContent>
      <p:sp>
        <p:nvSpPr>
          <p:cNvPr id="8" name="Rechthoek 18">
            <a:extLst>
              <a:ext uri="{FF2B5EF4-FFF2-40B4-BE49-F238E27FC236}">
                <a16:creationId xmlns:a16="http://schemas.microsoft.com/office/drawing/2014/main" id="{D0A66C18-FABE-C5D0-0FF4-D8670B9AE279}"/>
              </a:ext>
            </a:extLst>
          </p:cNvPr>
          <p:cNvSpPr/>
          <p:nvPr/>
        </p:nvSpPr>
        <p:spPr>
          <a:xfrm>
            <a:off x="1693368" y="6688851"/>
            <a:ext cx="5078442" cy="1200329"/>
          </a:xfrm>
          <a:prstGeom prst="rect">
            <a:avLst/>
          </a:prstGeom>
        </p:spPr>
        <p:txBody>
          <a:bodyPr wrap="none">
            <a:spAutoFit/>
          </a:bodyPr>
          <a:lstStyle/>
          <a:p>
            <a:r>
              <a:rPr lang="en-US" sz="2400" dirty="0">
                <a:latin typeface="+mj-lt"/>
              </a:rPr>
              <a:t>P = U</a:t>
            </a:r>
            <a:r>
              <a:rPr lang="en-US" sz="2400" baseline="-25000" dirty="0">
                <a:latin typeface="+mj-lt"/>
              </a:rPr>
              <a:t>RMS</a:t>
            </a:r>
            <a:r>
              <a:rPr lang="en-US" sz="2400" dirty="0">
                <a:latin typeface="+mj-lt"/>
              </a:rPr>
              <a:t> x I</a:t>
            </a:r>
            <a:r>
              <a:rPr lang="en-US" sz="2400" baseline="-25000" dirty="0">
                <a:latin typeface="+mj-lt"/>
              </a:rPr>
              <a:t>RMS</a:t>
            </a:r>
            <a:r>
              <a:rPr lang="en-US" sz="2400" dirty="0">
                <a:latin typeface="+mj-lt"/>
              </a:rPr>
              <a:t> x </a:t>
            </a:r>
            <a:r>
              <a:rPr lang="en-US" sz="2400" dirty="0" err="1">
                <a:latin typeface="+mj-lt"/>
              </a:rPr>
              <a:t>cosϕ</a:t>
            </a:r>
            <a:r>
              <a:rPr lang="en-US" sz="2400" dirty="0">
                <a:latin typeface="+mj-lt"/>
              </a:rPr>
              <a:t>                   [W]</a:t>
            </a:r>
            <a:br>
              <a:rPr lang="en-US" sz="2400" dirty="0">
                <a:latin typeface="+mj-lt"/>
              </a:rPr>
            </a:br>
            <a:br>
              <a:rPr lang="en-US" sz="2400" dirty="0">
                <a:latin typeface="+mj-lt"/>
              </a:rPr>
            </a:br>
            <a:r>
              <a:rPr lang="en-US" sz="2400" dirty="0">
                <a:latin typeface="+mj-lt"/>
              </a:rPr>
              <a:t>* [ϕ] </a:t>
            </a:r>
            <a:r>
              <a:rPr lang="en-US" sz="2400" dirty="0" err="1">
                <a:latin typeface="+mj-lt"/>
              </a:rPr>
              <a:t>relatieve</a:t>
            </a:r>
            <a:r>
              <a:rPr lang="en-US" sz="2400" dirty="0">
                <a:latin typeface="+mj-lt"/>
              </a:rPr>
              <a:t> </a:t>
            </a:r>
            <a:r>
              <a:rPr lang="en-US" sz="2400" dirty="0" err="1">
                <a:latin typeface="+mj-lt"/>
              </a:rPr>
              <a:t>verschuiving</a:t>
            </a:r>
            <a:r>
              <a:rPr lang="en-US" sz="2400" dirty="0">
                <a:latin typeface="+mj-lt"/>
              </a:rPr>
              <a:t> </a:t>
            </a:r>
            <a:r>
              <a:rPr lang="en-US" sz="2400" dirty="0" err="1">
                <a:latin typeface="+mj-lt"/>
              </a:rPr>
              <a:t>tussen</a:t>
            </a:r>
            <a:r>
              <a:rPr lang="en-US" sz="2400" dirty="0">
                <a:latin typeface="+mj-lt"/>
              </a:rPr>
              <a:t> U &amp; I</a:t>
            </a:r>
            <a:endParaRPr lang="nl-BE" sz="2400" dirty="0">
              <a:latin typeface="+mj-lt"/>
            </a:endParaRPr>
          </a:p>
        </p:txBody>
      </p:sp>
    </p:spTree>
    <p:extLst>
      <p:ext uri="{BB962C8B-B14F-4D97-AF65-F5344CB8AC3E}">
        <p14:creationId xmlns:p14="http://schemas.microsoft.com/office/powerpoint/2010/main" val="802669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87655-FE67-73BF-25DB-CD90576FD273}"/>
              </a:ext>
            </a:extLst>
          </p:cNvPr>
          <p:cNvSpPr>
            <a:spLocks noGrp="1"/>
          </p:cNvSpPr>
          <p:nvPr>
            <p:ph type="body" sz="quarter" idx="17"/>
          </p:nvPr>
        </p:nvSpPr>
        <p:spPr/>
        <p:txBody>
          <a:bodyPr/>
          <a:lstStyle/>
          <a:p>
            <a:r>
              <a:rPr lang="nl-NL" sz="2800" dirty="0">
                <a:latin typeface="+mj-lt"/>
              </a:rPr>
              <a:t>Reactief vermogen</a:t>
            </a:r>
          </a:p>
          <a:p>
            <a:pPr marL="571500" indent="-571500">
              <a:buFont typeface="Arial" panose="020B0604020202020204" pitchFamily="34" charset="0"/>
              <a:buChar char="•"/>
            </a:pPr>
            <a:r>
              <a:rPr lang="nl-NL" sz="2400" dirty="0">
                <a:latin typeface="+mj-lt"/>
              </a:rPr>
              <a:t>Vermogen wordt niet verbruikt over een periode, toch moet installatie </a:t>
            </a:r>
            <a:br>
              <a:rPr lang="nl-NL" sz="2400" dirty="0">
                <a:latin typeface="+mj-lt"/>
              </a:rPr>
            </a:br>
            <a:r>
              <a:rPr lang="nl-NL" sz="2400" dirty="0">
                <a:latin typeface="+mj-lt"/>
              </a:rPr>
              <a:t>stroom kunnen dragen</a:t>
            </a:r>
          </a:p>
          <a:p>
            <a:pPr marL="571500" indent="-571500">
              <a:buFont typeface="Arial" panose="020B0604020202020204" pitchFamily="34" charset="0"/>
              <a:buChar char="•"/>
            </a:pPr>
            <a:r>
              <a:rPr lang="nl-NL" sz="2400" dirty="0">
                <a:latin typeface="+mj-lt"/>
              </a:rPr>
              <a:t>Nodig voor magnetisme in elektrische machines, transformatoren, </a:t>
            </a:r>
            <a:br>
              <a:rPr lang="nl-NL" sz="2400" dirty="0">
                <a:latin typeface="+mj-lt"/>
              </a:rPr>
            </a:br>
            <a:r>
              <a:rPr lang="nl-NL" sz="2400" dirty="0">
                <a:latin typeface="+mj-lt"/>
              </a:rPr>
              <a:t>smoorspoelen…</a:t>
            </a:r>
          </a:p>
          <a:p>
            <a:pPr marL="571500" indent="-571500">
              <a:buFont typeface="Arial" panose="020B0604020202020204" pitchFamily="34" charset="0"/>
              <a:buChar char="•"/>
            </a:pPr>
            <a:r>
              <a:rPr lang="nl-NL" sz="2400" dirty="0">
                <a:latin typeface="+mj-lt"/>
              </a:rPr>
              <a:t>Extra belasting voor de installatie </a:t>
            </a:r>
          </a:p>
          <a:p>
            <a:pPr marL="571500" indent="-571500">
              <a:buFont typeface="Arial" panose="020B0604020202020204" pitchFamily="34" charset="0"/>
              <a:buChar char="•"/>
            </a:pPr>
            <a:r>
              <a:rPr lang="nl-NL" sz="2400" dirty="0">
                <a:latin typeface="+mj-lt"/>
              </a:rPr>
              <a:t>Geen eenduidige formule (</a:t>
            </a:r>
            <a:r>
              <a:rPr lang="nl-NL" sz="2400" dirty="0" err="1">
                <a:latin typeface="+mj-lt"/>
              </a:rPr>
              <a:t>Budeanu</a:t>
            </a:r>
            <a:r>
              <a:rPr lang="nl-NL" sz="2400" dirty="0">
                <a:latin typeface="+mj-lt"/>
              </a:rPr>
              <a:t>, </a:t>
            </a:r>
            <a:r>
              <a:rPr lang="nl-NL" sz="2400" dirty="0" err="1">
                <a:latin typeface="+mj-lt"/>
              </a:rPr>
              <a:t>Fryze</a:t>
            </a:r>
            <a:r>
              <a:rPr lang="nl-NL" sz="2400" dirty="0">
                <a:latin typeface="+mj-lt"/>
              </a:rPr>
              <a:t>, Sharon…)</a:t>
            </a:r>
          </a:p>
          <a:p>
            <a:endParaRPr lang="en-US" dirty="0"/>
          </a:p>
        </p:txBody>
      </p:sp>
      <p:sp>
        <p:nvSpPr>
          <p:cNvPr id="3" name="Title 2">
            <a:extLst>
              <a:ext uri="{FF2B5EF4-FFF2-40B4-BE49-F238E27FC236}">
                <a16:creationId xmlns:a16="http://schemas.microsoft.com/office/drawing/2014/main" id="{0AC25463-F515-958C-E104-5D7B66F48EB2}"/>
              </a:ext>
            </a:extLst>
          </p:cNvPr>
          <p:cNvSpPr>
            <a:spLocks noGrp="1"/>
          </p:cNvSpPr>
          <p:nvPr>
            <p:ph type="title"/>
          </p:nvPr>
        </p:nvSpPr>
        <p:spPr/>
        <p:txBody>
          <a:bodyPr/>
          <a:lstStyle/>
          <a:p>
            <a:r>
              <a:rPr lang="en-US" dirty="0"/>
              <a:t>Alternating current (AC) – </a:t>
            </a:r>
            <a:r>
              <a:rPr lang="en-US" dirty="0" err="1"/>
              <a:t>reactief</a:t>
            </a:r>
            <a:r>
              <a:rPr lang="en-US" dirty="0"/>
              <a:t> </a:t>
            </a:r>
            <a:r>
              <a:rPr lang="en-US" dirty="0" err="1"/>
              <a:t>vermogen</a:t>
            </a:r>
            <a:r>
              <a:rPr lang="en-US" dirty="0"/>
              <a:t> </a:t>
            </a:r>
          </a:p>
        </p:txBody>
      </p:sp>
      <p:sp>
        <p:nvSpPr>
          <p:cNvPr id="4" name="Date Placeholder 3">
            <a:extLst>
              <a:ext uri="{FF2B5EF4-FFF2-40B4-BE49-F238E27FC236}">
                <a16:creationId xmlns:a16="http://schemas.microsoft.com/office/drawing/2014/main" id="{35F1C6F1-044D-A4DD-47A0-2DD6726C01F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46E4561-4C1B-82DB-DC5E-B80103E8998F}"/>
              </a:ext>
            </a:extLst>
          </p:cNvPr>
          <p:cNvSpPr>
            <a:spLocks noGrp="1"/>
          </p:cNvSpPr>
          <p:nvPr>
            <p:ph type="sldNum" sz="quarter" idx="4"/>
          </p:nvPr>
        </p:nvSpPr>
        <p:spPr/>
        <p:txBody>
          <a:bodyPr/>
          <a:lstStyle/>
          <a:p>
            <a:fld id="{B7527A74-2D87-4307-9531-5A57D9647EEB}" type="slidenum">
              <a:rPr lang="nl-BE" smtClean="0"/>
              <a:pPr/>
              <a:t>57</a:t>
            </a:fld>
            <a:endParaRPr lang="nl-BE" dirty="0"/>
          </a:p>
        </p:txBody>
      </p:sp>
      <p:sp>
        <p:nvSpPr>
          <p:cNvPr id="6" name="Rechthoek 8">
            <a:extLst>
              <a:ext uri="{FF2B5EF4-FFF2-40B4-BE49-F238E27FC236}">
                <a16:creationId xmlns:a16="http://schemas.microsoft.com/office/drawing/2014/main" id="{617C51D5-D856-0C25-648C-97E9DA1E3A92}"/>
              </a:ext>
            </a:extLst>
          </p:cNvPr>
          <p:cNvSpPr/>
          <p:nvPr/>
        </p:nvSpPr>
        <p:spPr>
          <a:xfrm>
            <a:off x="1646060" y="6209068"/>
            <a:ext cx="5116690" cy="523220"/>
          </a:xfrm>
          <a:prstGeom prst="rect">
            <a:avLst/>
          </a:prstGeom>
        </p:spPr>
        <p:txBody>
          <a:bodyPr wrap="square">
            <a:spAutoFit/>
          </a:bodyPr>
          <a:lstStyle/>
          <a:p>
            <a:r>
              <a:rPr lang="en-US" sz="2800" dirty="0">
                <a:latin typeface="+mj-lt"/>
              </a:rPr>
              <a:t>Q = U</a:t>
            </a:r>
            <a:r>
              <a:rPr lang="en-US" sz="2800" baseline="-25000" dirty="0">
                <a:latin typeface="+mj-lt"/>
              </a:rPr>
              <a:t>RMS</a:t>
            </a:r>
            <a:r>
              <a:rPr lang="en-US" sz="2800" dirty="0">
                <a:latin typeface="+mj-lt"/>
              </a:rPr>
              <a:t> x I</a:t>
            </a:r>
            <a:r>
              <a:rPr lang="en-US" sz="2800" baseline="-25000" dirty="0">
                <a:latin typeface="+mj-lt"/>
              </a:rPr>
              <a:t>RMS</a:t>
            </a:r>
            <a:r>
              <a:rPr lang="en-US" sz="2800" dirty="0">
                <a:latin typeface="+mj-lt"/>
              </a:rPr>
              <a:t> x sin</a:t>
            </a:r>
            <a:r>
              <a:rPr lang="fr-FR" sz="2800" dirty="0">
                <a:latin typeface="+mj-lt"/>
              </a:rPr>
              <a:t>ϕ</a:t>
            </a:r>
            <a:r>
              <a:rPr lang="en-US" sz="2800" dirty="0">
                <a:latin typeface="+mj-lt"/>
              </a:rPr>
              <a:t> 		[</a:t>
            </a:r>
            <a:r>
              <a:rPr lang="en-US" sz="2800" dirty="0" err="1">
                <a:latin typeface="+mj-lt"/>
              </a:rPr>
              <a:t>VAr</a:t>
            </a:r>
            <a:r>
              <a:rPr lang="en-US" sz="2800" dirty="0">
                <a:latin typeface="+mj-lt"/>
              </a:rPr>
              <a:t>]</a:t>
            </a:r>
            <a:endParaRPr lang="nl-BE" sz="2800" dirty="0">
              <a:latin typeface="+mj-lt"/>
            </a:endParaRPr>
          </a:p>
        </p:txBody>
      </p:sp>
    </p:spTree>
    <p:extLst>
      <p:ext uri="{BB962C8B-B14F-4D97-AF65-F5344CB8AC3E}">
        <p14:creationId xmlns:p14="http://schemas.microsoft.com/office/powerpoint/2010/main" val="1561678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NL" sz="2800" dirty="0">
                <a:latin typeface="+mj-lt"/>
              </a:rPr>
              <a:t>Schijnbaar vermogen</a:t>
            </a:r>
          </a:p>
          <a:p>
            <a:pPr marL="571500" indent="-571500">
              <a:buFont typeface="Arial" panose="020B0604020202020204" pitchFamily="34" charset="0"/>
              <a:buChar char="•"/>
            </a:pPr>
            <a:r>
              <a:rPr lang="nl-NL" sz="2400" dirty="0">
                <a:latin typeface="+mj-lt"/>
              </a:rPr>
              <a:t>Product van RMS-waarde van de spanning en stroom</a:t>
            </a:r>
          </a:p>
          <a:p>
            <a:pPr marL="571500" indent="-571500">
              <a:buFont typeface="Arial" panose="020B0604020202020204" pitchFamily="34" charset="0"/>
              <a:buChar char="•"/>
            </a:pPr>
            <a:r>
              <a:rPr lang="nl-NL" sz="2400" dirty="0">
                <a:latin typeface="+mj-lt"/>
              </a:rPr>
              <a:t>Vermogen dat effectief dient geïnstalleerd te worden</a:t>
            </a:r>
          </a:p>
          <a:p>
            <a:pPr marL="1257300" lvl="1" indent="-571500">
              <a:buFont typeface="Arial" panose="020B0604020202020204" pitchFamily="34" charset="0"/>
              <a:buChar char="•"/>
            </a:pPr>
            <a:r>
              <a:rPr lang="nl-NL" sz="2400" dirty="0">
                <a:latin typeface="+mj-lt"/>
              </a:rPr>
              <a:t>Bestaat zowel uit actief als reactief vermogen</a:t>
            </a:r>
          </a:p>
          <a:p>
            <a:pPr marL="342900" indent="-342900">
              <a:buFont typeface="Arial" panose="020B0604020202020204" pitchFamily="34" charset="0"/>
              <a:buChar char="•"/>
            </a:pPr>
            <a:endParaRPr lang="nl-NL" sz="2400" dirty="0">
              <a:latin typeface="+mj-lt"/>
              <a:cs typeface="Calibri Light" panose="020F0302020204030204" pitchFamily="34" charset="0"/>
            </a:endParaRPr>
          </a:p>
          <a:p>
            <a:pPr marL="342900" indent="-342900">
              <a:buFont typeface="Arial" panose="020B0604020202020204" pitchFamily="34" charset="0"/>
              <a:buChar char="•"/>
            </a:pPr>
            <a:endParaRPr lang="nl-NL" sz="2400" dirty="0">
              <a:latin typeface="+mj-lt"/>
              <a:cs typeface="Calibri Light" panose="020F0302020204030204" pitchFamily="34" charset="0"/>
            </a:endParaRPr>
          </a:p>
          <a:p>
            <a:pPr marL="342900" indent="-342900">
              <a:buFont typeface="Arial" panose="020B0604020202020204" pitchFamily="34" charset="0"/>
              <a:buChar char="•"/>
            </a:pPr>
            <a:endParaRPr lang="nl-NL" sz="2400" dirty="0">
              <a:latin typeface="+mj-lt"/>
              <a:cs typeface="Calibri Light" panose="020F0302020204030204" pitchFamily="34" charset="0"/>
            </a:endParaRPr>
          </a:p>
          <a:p>
            <a:pPr marL="342900" indent="-342900">
              <a:buFont typeface="Arial" panose="020B0604020202020204" pitchFamily="34" charset="0"/>
              <a:buChar char="•"/>
            </a:pPr>
            <a:endParaRPr lang="nl-NL" sz="2400" dirty="0">
              <a:latin typeface="+mj-lt"/>
              <a:cs typeface="Calibri Light" panose="020F0302020204030204" pitchFamily="34" charset="0"/>
            </a:endParaRPr>
          </a:p>
          <a:p>
            <a:pPr marL="342900" indent="-342900">
              <a:buFont typeface="Arial" panose="020B0604020202020204" pitchFamily="34" charset="0"/>
              <a:buChar char="•"/>
            </a:pPr>
            <a:endParaRPr lang="nl-NL" sz="2400" dirty="0">
              <a:latin typeface="+mj-lt"/>
              <a:cs typeface="Calibri Light" panose="020F0302020204030204" pitchFamily="34" charset="0"/>
            </a:endParaRPr>
          </a:p>
          <a:p>
            <a:pPr marL="342900" indent="-342900">
              <a:buFont typeface="Arial" panose="020B0604020202020204" pitchFamily="34" charset="0"/>
              <a:buChar char="•"/>
            </a:pPr>
            <a:endParaRPr lang="nl-BE" sz="2400" dirty="0">
              <a:latin typeface="+mj-lt"/>
              <a:cs typeface="Calibri Light" panose="020F0302020204030204" pitchFamily="34" charset="0"/>
            </a:endParaRPr>
          </a:p>
          <a:p>
            <a:endParaRPr lang="nl-BE" sz="2400" dirty="0">
              <a:latin typeface="+mj-lt"/>
            </a:endParaRP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en-US" dirty="0"/>
              <a:t>Alternating current (AC) – </a:t>
            </a:r>
            <a:r>
              <a:rPr lang="en-US"/>
              <a:t>schijnbaar </a:t>
            </a:r>
            <a:r>
              <a:rPr lang="en-US" dirty="0" err="1"/>
              <a:t>vermogen</a:t>
            </a:r>
            <a:r>
              <a:rPr lang="en-US" dirty="0"/>
              <a:t> </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58</a:t>
            </a:fld>
            <a:endParaRPr lang="nl-BE" dirty="0"/>
          </a:p>
        </p:txBody>
      </p:sp>
      <p:sp>
        <p:nvSpPr>
          <p:cNvPr id="10" name="Rechthoek 9">
            <a:extLst>
              <a:ext uri="{FF2B5EF4-FFF2-40B4-BE49-F238E27FC236}">
                <a16:creationId xmlns:a16="http://schemas.microsoft.com/office/drawing/2014/main" id="{75C1A696-284A-C4F6-3A2D-D39F48C50086}"/>
              </a:ext>
            </a:extLst>
          </p:cNvPr>
          <p:cNvSpPr/>
          <p:nvPr/>
        </p:nvSpPr>
        <p:spPr>
          <a:xfrm>
            <a:off x="1714500" y="4958834"/>
            <a:ext cx="4572000" cy="461665"/>
          </a:xfrm>
          <a:prstGeom prst="rect">
            <a:avLst/>
          </a:prstGeom>
        </p:spPr>
        <p:txBody>
          <a:bodyPr>
            <a:spAutoFit/>
          </a:bodyPr>
          <a:lstStyle/>
          <a:p>
            <a:r>
              <a:rPr lang="nl-BE" sz="2400" dirty="0">
                <a:latin typeface="+mj-lt"/>
              </a:rPr>
              <a:t>S = U</a:t>
            </a:r>
            <a:r>
              <a:rPr lang="nl-BE" sz="2400" baseline="-25000" dirty="0">
                <a:latin typeface="+mj-lt"/>
              </a:rPr>
              <a:t>RMS</a:t>
            </a:r>
            <a:r>
              <a:rPr lang="nl-BE" sz="2400" dirty="0">
                <a:latin typeface="+mj-lt"/>
              </a:rPr>
              <a:t> x I</a:t>
            </a:r>
            <a:r>
              <a:rPr lang="nl-BE" sz="2400" baseline="-25000" dirty="0">
                <a:latin typeface="+mj-lt"/>
              </a:rPr>
              <a:t>RMS	 </a:t>
            </a:r>
            <a:r>
              <a:rPr lang="nl-BE" sz="2400" dirty="0">
                <a:latin typeface="+mj-lt"/>
              </a:rPr>
              <a:t>   [VA]</a:t>
            </a:r>
          </a:p>
        </p:txBody>
      </p:sp>
      <p:grpSp>
        <p:nvGrpSpPr>
          <p:cNvPr id="11" name="Groep 10">
            <a:extLst>
              <a:ext uri="{FF2B5EF4-FFF2-40B4-BE49-F238E27FC236}">
                <a16:creationId xmlns:a16="http://schemas.microsoft.com/office/drawing/2014/main" id="{AD3CBD40-A257-0A9C-578B-6F686B454731}"/>
              </a:ext>
            </a:extLst>
          </p:cNvPr>
          <p:cNvGrpSpPr/>
          <p:nvPr/>
        </p:nvGrpSpPr>
        <p:grpSpPr>
          <a:xfrm>
            <a:off x="2296887" y="6391259"/>
            <a:ext cx="6169478" cy="2650877"/>
            <a:chOff x="0" y="0"/>
            <a:chExt cx="3450566" cy="1647645"/>
          </a:xfrm>
        </p:grpSpPr>
        <p:grpSp>
          <p:nvGrpSpPr>
            <p:cNvPr id="12" name="Groep 11">
              <a:extLst>
                <a:ext uri="{FF2B5EF4-FFF2-40B4-BE49-F238E27FC236}">
                  <a16:creationId xmlns:a16="http://schemas.microsoft.com/office/drawing/2014/main" id="{DEC03CB5-6C6E-DBF9-01A2-68057687FDEB}"/>
                </a:ext>
              </a:extLst>
            </p:cNvPr>
            <p:cNvGrpSpPr/>
            <p:nvPr/>
          </p:nvGrpSpPr>
          <p:grpSpPr>
            <a:xfrm>
              <a:off x="0" y="0"/>
              <a:ext cx="3450566" cy="1647645"/>
              <a:chOff x="0" y="0"/>
              <a:chExt cx="3450566" cy="1647645"/>
            </a:xfrm>
          </p:grpSpPr>
          <p:sp>
            <p:nvSpPr>
              <p:cNvPr id="14" name="Tekstvak 14449">
                <a:extLst>
                  <a:ext uri="{FF2B5EF4-FFF2-40B4-BE49-F238E27FC236}">
                    <a16:creationId xmlns:a16="http://schemas.microsoft.com/office/drawing/2014/main" id="{8DAFD2CA-2400-A217-13C5-C8F6F7C052F1}"/>
                  </a:ext>
                </a:extLst>
              </p:cNvPr>
              <p:cNvSpPr txBox="1"/>
              <p:nvPr/>
            </p:nvSpPr>
            <p:spPr>
              <a:xfrm>
                <a:off x="1000664" y="1250830"/>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latin typeface="+mj-lt"/>
                    <a:ea typeface="Times New Roman"/>
                    <a:cs typeface="Times New Roman"/>
                  </a:rPr>
                  <a:t>P [W]</a:t>
                </a:r>
                <a:endParaRPr lang="nl-BE" sz="2400" dirty="0">
                  <a:effectLst/>
                  <a:latin typeface="+mj-lt"/>
                  <a:ea typeface="Times New Roman"/>
                  <a:cs typeface="Times New Roman"/>
                </a:endParaRPr>
              </a:p>
            </p:txBody>
          </p:sp>
          <p:grpSp>
            <p:nvGrpSpPr>
              <p:cNvPr id="15" name="Groep 14">
                <a:extLst>
                  <a:ext uri="{FF2B5EF4-FFF2-40B4-BE49-F238E27FC236}">
                    <a16:creationId xmlns:a16="http://schemas.microsoft.com/office/drawing/2014/main" id="{8458BBB6-B545-D542-DB01-AB076260D365}"/>
                  </a:ext>
                </a:extLst>
              </p:cNvPr>
              <p:cNvGrpSpPr/>
              <p:nvPr/>
            </p:nvGrpSpPr>
            <p:grpSpPr>
              <a:xfrm>
                <a:off x="0" y="0"/>
                <a:ext cx="3450566" cy="1509623"/>
                <a:chOff x="0" y="0"/>
                <a:chExt cx="3450566" cy="1509623"/>
              </a:xfrm>
            </p:grpSpPr>
            <p:sp>
              <p:nvSpPr>
                <p:cNvPr id="16" name="Tekstvak 14448">
                  <a:extLst>
                    <a:ext uri="{FF2B5EF4-FFF2-40B4-BE49-F238E27FC236}">
                      <a16:creationId xmlns:a16="http://schemas.microsoft.com/office/drawing/2014/main" id="{20DF788D-D344-A813-4C1E-1F5CB54E3629}"/>
                    </a:ext>
                  </a:extLst>
                </p:cNvPr>
                <p:cNvSpPr txBox="1"/>
                <p:nvPr/>
              </p:nvSpPr>
              <p:spPr>
                <a:xfrm>
                  <a:off x="2613803" y="439947"/>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latin typeface="+mj-lt"/>
                      <a:ea typeface="Times New Roman"/>
                      <a:cs typeface="Times New Roman"/>
                    </a:rPr>
                    <a:t>Q [</a:t>
                  </a:r>
                  <a:r>
                    <a:rPr lang="nl-NL" sz="2400" dirty="0" err="1">
                      <a:effectLst/>
                      <a:latin typeface="+mj-lt"/>
                      <a:ea typeface="Times New Roman"/>
                      <a:cs typeface="Times New Roman"/>
                    </a:rPr>
                    <a:t>VAr</a:t>
                  </a:r>
                  <a:r>
                    <a:rPr lang="nl-NL" sz="2400" dirty="0">
                      <a:effectLst/>
                      <a:latin typeface="+mj-lt"/>
                      <a:ea typeface="Times New Roman"/>
                      <a:cs typeface="Times New Roman"/>
                    </a:rPr>
                    <a:t>]</a:t>
                  </a:r>
                  <a:endParaRPr lang="nl-BE" sz="2400" dirty="0">
                    <a:effectLst/>
                    <a:latin typeface="+mj-lt"/>
                    <a:ea typeface="Times New Roman"/>
                    <a:cs typeface="Times New Roman"/>
                  </a:endParaRPr>
                </a:p>
              </p:txBody>
            </p:sp>
            <p:sp>
              <p:nvSpPr>
                <p:cNvPr id="19" name="Tekstvak 14450">
                  <a:extLst>
                    <a:ext uri="{FF2B5EF4-FFF2-40B4-BE49-F238E27FC236}">
                      <a16:creationId xmlns:a16="http://schemas.microsoft.com/office/drawing/2014/main" id="{0B1EA89A-80D4-A7E1-751E-8B649C9CF3D9}"/>
                    </a:ext>
                  </a:extLst>
                </p:cNvPr>
                <p:cNvSpPr txBox="1"/>
                <p:nvPr/>
              </p:nvSpPr>
              <p:spPr>
                <a:xfrm>
                  <a:off x="854015" y="224287"/>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latin typeface="+mj-lt"/>
                      <a:ea typeface="Times New Roman"/>
                      <a:cs typeface="Times New Roman"/>
                    </a:rPr>
                    <a:t>S [VA]</a:t>
                  </a:r>
                  <a:endParaRPr lang="nl-BE" sz="2400" dirty="0">
                    <a:effectLst/>
                    <a:latin typeface="+mj-lt"/>
                    <a:ea typeface="Times New Roman"/>
                    <a:cs typeface="Times New Roman"/>
                  </a:endParaRPr>
                </a:p>
              </p:txBody>
            </p:sp>
            <p:grpSp>
              <p:nvGrpSpPr>
                <p:cNvPr id="20" name="Groep 19">
                  <a:extLst>
                    <a:ext uri="{FF2B5EF4-FFF2-40B4-BE49-F238E27FC236}">
                      <a16:creationId xmlns:a16="http://schemas.microsoft.com/office/drawing/2014/main" id="{899B8794-055F-7B79-3E94-B0424243AA83}"/>
                    </a:ext>
                  </a:extLst>
                </p:cNvPr>
                <p:cNvGrpSpPr/>
                <p:nvPr/>
              </p:nvGrpSpPr>
              <p:grpSpPr>
                <a:xfrm>
                  <a:off x="0" y="0"/>
                  <a:ext cx="2501660" cy="1509623"/>
                  <a:chOff x="0" y="0"/>
                  <a:chExt cx="2501660" cy="1509623"/>
                </a:xfrm>
              </p:grpSpPr>
              <p:cxnSp>
                <p:nvCxnSpPr>
                  <p:cNvPr id="21" name="Rechte verbindingslijn met pijl 20">
                    <a:extLst>
                      <a:ext uri="{FF2B5EF4-FFF2-40B4-BE49-F238E27FC236}">
                        <a16:creationId xmlns:a16="http://schemas.microsoft.com/office/drawing/2014/main" id="{FDEDD1B3-B57C-D0A6-06E9-7D4E1AD879F8}"/>
                      </a:ext>
                    </a:extLst>
                  </p:cNvPr>
                  <p:cNvCxnSpPr/>
                  <p:nvPr/>
                </p:nvCxnSpPr>
                <p:spPr>
                  <a:xfrm>
                    <a:off x="0" y="1250830"/>
                    <a:ext cx="2498818" cy="0"/>
                  </a:xfrm>
                  <a:prstGeom prst="straightConnector1">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E1BB8566-A87F-0CA1-1174-3445B65DCCD4}"/>
                      </a:ext>
                    </a:extLst>
                  </p:cNvPr>
                  <p:cNvCxnSpPr/>
                  <p:nvPr/>
                </p:nvCxnSpPr>
                <p:spPr>
                  <a:xfrm flipV="1">
                    <a:off x="0" y="0"/>
                    <a:ext cx="2498725" cy="1249680"/>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634ADB0E-6615-A376-E0D2-A38D24FE1A51}"/>
                      </a:ext>
                    </a:extLst>
                  </p:cNvPr>
                  <p:cNvCxnSpPr/>
                  <p:nvPr/>
                </p:nvCxnSpPr>
                <p:spPr>
                  <a:xfrm flipV="1">
                    <a:off x="2501660" y="0"/>
                    <a:ext cx="0" cy="1250316"/>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Boog 23">
                    <a:extLst>
                      <a:ext uri="{FF2B5EF4-FFF2-40B4-BE49-F238E27FC236}">
                        <a16:creationId xmlns:a16="http://schemas.microsoft.com/office/drawing/2014/main" id="{58B4DEDC-41DC-B1C9-E424-1A1EC0B065E7}"/>
                      </a:ext>
                    </a:extLst>
                  </p:cNvPr>
                  <p:cNvSpPr/>
                  <p:nvPr/>
                </p:nvSpPr>
                <p:spPr>
                  <a:xfrm>
                    <a:off x="483079" y="1000664"/>
                    <a:ext cx="68544" cy="50895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sz="3200">
                      <a:latin typeface="+mj-lt"/>
                    </a:endParaRPr>
                  </a:p>
                </p:txBody>
              </p:sp>
            </p:grpSp>
          </p:grpSp>
        </p:grpSp>
        <p:sp>
          <p:nvSpPr>
            <p:cNvPr id="13" name="Tekstvak 14452">
              <a:extLst>
                <a:ext uri="{FF2B5EF4-FFF2-40B4-BE49-F238E27FC236}">
                  <a16:creationId xmlns:a16="http://schemas.microsoft.com/office/drawing/2014/main" id="{D08AA37C-19C3-8722-8F7D-AC9728C3C5AB}"/>
                </a:ext>
              </a:extLst>
            </p:cNvPr>
            <p:cNvSpPr txBox="1"/>
            <p:nvPr/>
          </p:nvSpPr>
          <p:spPr>
            <a:xfrm>
              <a:off x="569343" y="924999"/>
              <a:ext cx="431321" cy="30077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latin typeface="+mj-lt"/>
                  <a:ea typeface="Times New Roman"/>
                  <a:cs typeface="Times New Roman"/>
                </a:rPr>
                <a:t>ϕ</a:t>
              </a:r>
              <a:endParaRPr lang="nl-BE" sz="2400" dirty="0">
                <a:effectLst/>
                <a:latin typeface="+mj-lt"/>
                <a:ea typeface="Times New Roman"/>
                <a:cs typeface="Times New Roman"/>
              </a:endParaRPr>
            </a:p>
          </p:txBody>
        </p:sp>
      </p:grpSp>
      <p:grpSp>
        <p:nvGrpSpPr>
          <p:cNvPr id="25" name="Groep 24">
            <a:extLst>
              <a:ext uri="{FF2B5EF4-FFF2-40B4-BE49-F238E27FC236}">
                <a16:creationId xmlns:a16="http://schemas.microsoft.com/office/drawing/2014/main" id="{C7E43A6F-AFC5-340D-7F46-A13854FE657B}"/>
              </a:ext>
            </a:extLst>
          </p:cNvPr>
          <p:cNvGrpSpPr/>
          <p:nvPr/>
        </p:nvGrpSpPr>
        <p:grpSpPr>
          <a:xfrm>
            <a:off x="11901489" y="6324466"/>
            <a:ext cx="3588646" cy="2788859"/>
            <a:chOff x="6102564" y="4028122"/>
            <a:chExt cx="3056878" cy="2637844"/>
          </a:xfrm>
        </p:grpSpPr>
        <p:sp>
          <p:nvSpPr>
            <p:cNvPr id="26" name="Tekstvak 25">
              <a:extLst>
                <a:ext uri="{FF2B5EF4-FFF2-40B4-BE49-F238E27FC236}">
                  <a16:creationId xmlns:a16="http://schemas.microsoft.com/office/drawing/2014/main" id="{00348AE0-DB93-1E8F-D5E5-5E78108A0C44}"/>
                </a:ext>
              </a:extLst>
            </p:cNvPr>
            <p:cNvSpPr txBox="1"/>
            <p:nvPr/>
          </p:nvSpPr>
          <p:spPr>
            <a:xfrm>
              <a:off x="8583378" y="6176734"/>
              <a:ext cx="576064" cy="436666"/>
            </a:xfrm>
            <a:prstGeom prst="rect">
              <a:avLst/>
            </a:prstGeom>
            <a:noFill/>
          </p:spPr>
          <p:txBody>
            <a:bodyPr wrap="square" rtlCol="0">
              <a:spAutoFit/>
            </a:bodyPr>
            <a:lstStyle/>
            <a:p>
              <a:r>
                <a:rPr lang="nl-NL" sz="2400" dirty="0">
                  <a:latin typeface="+mj-lt"/>
                </a:rPr>
                <a:t>Re</a:t>
              </a:r>
              <a:endParaRPr lang="nl-BE" sz="2400" dirty="0">
                <a:latin typeface="+mj-lt"/>
              </a:endParaRPr>
            </a:p>
          </p:txBody>
        </p:sp>
        <p:sp>
          <p:nvSpPr>
            <p:cNvPr id="27" name="Tekstvak 26">
              <a:extLst>
                <a:ext uri="{FF2B5EF4-FFF2-40B4-BE49-F238E27FC236}">
                  <a16:creationId xmlns:a16="http://schemas.microsoft.com/office/drawing/2014/main" id="{20A8B7A3-49B8-A9AA-95F0-171822B5D37E}"/>
                </a:ext>
              </a:extLst>
            </p:cNvPr>
            <p:cNvSpPr txBox="1"/>
            <p:nvPr/>
          </p:nvSpPr>
          <p:spPr>
            <a:xfrm>
              <a:off x="6435498" y="6229300"/>
              <a:ext cx="576064" cy="436666"/>
            </a:xfrm>
            <a:prstGeom prst="rect">
              <a:avLst/>
            </a:prstGeom>
            <a:noFill/>
          </p:spPr>
          <p:txBody>
            <a:bodyPr wrap="square" rtlCol="0">
              <a:spAutoFit/>
            </a:bodyPr>
            <a:lstStyle/>
            <a:p>
              <a:r>
                <a:rPr lang="nl-NL" sz="2400" dirty="0">
                  <a:latin typeface="+mj-lt"/>
                </a:rPr>
                <a:t>Ir</a:t>
              </a:r>
              <a:endParaRPr lang="nl-BE" sz="2400" dirty="0">
                <a:latin typeface="+mj-lt"/>
              </a:endParaRPr>
            </a:p>
          </p:txBody>
        </p:sp>
        <p:grpSp>
          <p:nvGrpSpPr>
            <p:cNvPr id="28" name="Groep 27">
              <a:extLst>
                <a:ext uri="{FF2B5EF4-FFF2-40B4-BE49-F238E27FC236}">
                  <a16:creationId xmlns:a16="http://schemas.microsoft.com/office/drawing/2014/main" id="{8B0DA336-D03A-BF3D-6B24-4749B9B47C56}"/>
                </a:ext>
              </a:extLst>
            </p:cNvPr>
            <p:cNvGrpSpPr/>
            <p:nvPr/>
          </p:nvGrpSpPr>
          <p:grpSpPr>
            <a:xfrm>
              <a:off x="6102564" y="4028122"/>
              <a:ext cx="2853214" cy="2490348"/>
              <a:chOff x="4527098" y="3906113"/>
              <a:chExt cx="2853214" cy="2490348"/>
            </a:xfrm>
          </p:grpSpPr>
          <p:cxnSp>
            <p:nvCxnSpPr>
              <p:cNvPr id="29" name="Rechte verbindingslijn met pijl 28">
                <a:extLst>
                  <a:ext uri="{FF2B5EF4-FFF2-40B4-BE49-F238E27FC236}">
                    <a16:creationId xmlns:a16="http://schemas.microsoft.com/office/drawing/2014/main" id="{34C8F953-2C98-6B82-9561-6295C0062CE0}"/>
                  </a:ext>
                </a:extLst>
              </p:cNvPr>
              <p:cNvCxnSpPr/>
              <p:nvPr/>
            </p:nvCxnSpPr>
            <p:spPr>
              <a:xfrm flipV="1">
                <a:off x="5076056" y="4005064"/>
                <a:ext cx="0" cy="20162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4A883F53-C334-2874-97F0-52B4A1B6474C}"/>
                  </a:ext>
                </a:extLst>
              </p:cNvPr>
              <p:cNvCxnSpPr/>
              <p:nvPr/>
            </p:nvCxnSpPr>
            <p:spPr>
              <a:xfrm>
                <a:off x="5076056" y="6021288"/>
                <a:ext cx="230425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05E2D1D3-C597-5AE6-3765-8930944F17CF}"/>
                  </a:ext>
                </a:extLst>
              </p:cNvPr>
              <p:cNvCxnSpPr/>
              <p:nvPr/>
            </p:nvCxnSpPr>
            <p:spPr>
              <a:xfrm>
                <a:off x="5076056" y="6021288"/>
                <a:ext cx="360040" cy="375173"/>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260F44E6-F14B-B846-78F6-C74052AFD1BD}"/>
                  </a:ext>
                </a:extLst>
              </p:cNvPr>
              <p:cNvCxnSpPr/>
              <p:nvPr/>
            </p:nvCxnSpPr>
            <p:spPr>
              <a:xfrm flipV="1">
                <a:off x="5076056" y="4293096"/>
                <a:ext cx="1440160" cy="1728192"/>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3" name="Rechte verbindingslijn met pijl 32">
                <a:extLst>
                  <a:ext uri="{FF2B5EF4-FFF2-40B4-BE49-F238E27FC236}">
                    <a16:creationId xmlns:a16="http://schemas.microsoft.com/office/drawing/2014/main" id="{4938DE7C-F2E8-53C4-7D97-2366EE861686}"/>
                  </a:ext>
                </a:extLst>
              </p:cNvPr>
              <p:cNvCxnSpPr/>
              <p:nvPr/>
            </p:nvCxnSpPr>
            <p:spPr>
              <a:xfrm flipV="1">
                <a:off x="5076056" y="4894636"/>
                <a:ext cx="936104" cy="1126652"/>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1358564C-231F-6A54-BDEE-E0E3DA577039}"/>
                  </a:ext>
                </a:extLst>
              </p:cNvPr>
              <p:cNvCxnSpPr/>
              <p:nvPr/>
            </p:nvCxnSpPr>
            <p:spPr>
              <a:xfrm flipV="1">
                <a:off x="5076056" y="5273296"/>
                <a:ext cx="1327957" cy="747992"/>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Tekstvak 34">
                <a:extLst>
                  <a:ext uri="{FF2B5EF4-FFF2-40B4-BE49-F238E27FC236}">
                    <a16:creationId xmlns:a16="http://schemas.microsoft.com/office/drawing/2014/main" id="{BD1828CF-DBA2-3C47-73FC-82DF9BF3DAF1}"/>
                  </a:ext>
                </a:extLst>
              </p:cNvPr>
              <p:cNvSpPr txBox="1"/>
              <p:nvPr/>
            </p:nvSpPr>
            <p:spPr>
              <a:xfrm>
                <a:off x="4527098" y="3906113"/>
                <a:ext cx="576064" cy="436666"/>
              </a:xfrm>
              <a:prstGeom prst="rect">
                <a:avLst/>
              </a:prstGeom>
              <a:noFill/>
            </p:spPr>
            <p:txBody>
              <a:bodyPr wrap="square" rtlCol="0">
                <a:spAutoFit/>
              </a:bodyPr>
              <a:lstStyle/>
              <a:p>
                <a:r>
                  <a:rPr lang="nl-NL" sz="2400" dirty="0" err="1">
                    <a:latin typeface="+mj-lt"/>
                  </a:rPr>
                  <a:t>Im</a:t>
                </a:r>
                <a:endParaRPr lang="nl-BE" sz="2400" dirty="0">
                  <a:latin typeface="+mj-lt"/>
                </a:endParaRPr>
              </a:p>
            </p:txBody>
          </p:sp>
          <p:sp>
            <p:nvSpPr>
              <p:cNvPr id="36" name="Tekstvak 35">
                <a:extLst>
                  <a:ext uri="{FF2B5EF4-FFF2-40B4-BE49-F238E27FC236}">
                    <a16:creationId xmlns:a16="http://schemas.microsoft.com/office/drawing/2014/main" id="{F969B1EC-CF15-6851-9534-C8D60140817D}"/>
                  </a:ext>
                </a:extLst>
              </p:cNvPr>
              <p:cNvSpPr txBox="1"/>
              <p:nvPr/>
            </p:nvSpPr>
            <p:spPr>
              <a:xfrm>
                <a:off x="6569968" y="4054657"/>
                <a:ext cx="576064" cy="436666"/>
              </a:xfrm>
              <a:prstGeom prst="rect">
                <a:avLst/>
              </a:prstGeom>
              <a:noFill/>
            </p:spPr>
            <p:txBody>
              <a:bodyPr wrap="square" rtlCol="0">
                <a:spAutoFit/>
              </a:bodyPr>
              <a:lstStyle/>
              <a:p>
                <a:r>
                  <a:rPr lang="nl-NL" sz="2400" dirty="0">
                    <a:latin typeface="+mj-lt"/>
                  </a:rPr>
                  <a:t>U</a:t>
                </a:r>
                <a:endParaRPr lang="nl-BE" sz="2400" dirty="0">
                  <a:latin typeface="+mj-lt"/>
                </a:endParaRPr>
              </a:p>
            </p:txBody>
          </p:sp>
          <p:sp>
            <p:nvSpPr>
              <p:cNvPr id="37" name="Tekstvak 36">
                <a:extLst>
                  <a:ext uri="{FF2B5EF4-FFF2-40B4-BE49-F238E27FC236}">
                    <a16:creationId xmlns:a16="http://schemas.microsoft.com/office/drawing/2014/main" id="{5DF8FFC9-FC26-CB3C-74D3-6155EF73A20C}"/>
                  </a:ext>
                </a:extLst>
              </p:cNvPr>
              <p:cNvSpPr txBox="1"/>
              <p:nvPr/>
            </p:nvSpPr>
            <p:spPr>
              <a:xfrm>
                <a:off x="6084168" y="4740528"/>
                <a:ext cx="576064" cy="436666"/>
              </a:xfrm>
              <a:prstGeom prst="rect">
                <a:avLst/>
              </a:prstGeom>
              <a:noFill/>
            </p:spPr>
            <p:txBody>
              <a:bodyPr wrap="square" rtlCol="0">
                <a:spAutoFit/>
              </a:bodyPr>
              <a:lstStyle/>
              <a:p>
                <a:r>
                  <a:rPr lang="nl-NL" sz="2400" dirty="0">
                    <a:latin typeface="+mj-lt"/>
                  </a:rPr>
                  <a:t>Ia</a:t>
                </a:r>
                <a:endParaRPr lang="nl-BE" sz="2400" dirty="0">
                  <a:latin typeface="+mj-lt"/>
                </a:endParaRPr>
              </a:p>
            </p:txBody>
          </p:sp>
          <p:sp>
            <p:nvSpPr>
              <p:cNvPr id="38" name="Tekstvak 37">
                <a:extLst>
                  <a:ext uri="{FF2B5EF4-FFF2-40B4-BE49-F238E27FC236}">
                    <a16:creationId xmlns:a16="http://schemas.microsoft.com/office/drawing/2014/main" id="{3414B2F2-92F6-2858-4AEF-C74D50DB7FD9}"/>
                  </a:ext>
                </a:extLst>
              </p:cNvPr>
              <p:cNvSpPr txBox="1"/>
              <p:nvPr/>
            </p:nvSpPr>
            <p:spPr>
              <a:xfrm>
                <a:off x="6431798" y="5273296"/>
                <a:ext cx="576064" cy="436666"/>
              </a:xfrm>
              <a:prstGeom prst="rect">
                <a:avLst/>
              </a:prstGeom>
              <a:noFill/>
            </p:spPr>
            <p:txBody>
              <a:bodyPr wrap="square" rtlCol="0">
                <a:spAutoFit/>
              </a:bodyPr>
              <a:lstStyle/>
              <a:p>
                <a:r>
                  <a:rPr lang="nl-NL" sz="2400" dirty="0">
                    <a:latin typeface="+mj-lt"/>
                  </a:rPr>
                  <a:t>Is</a:t>
                </a:r>
                <a:endParaRPr lang="nl-BE" sz="2400" dirty="0">
                  <a:latin typeface="+mj-lt"/>
                </a:endParaRPr>
              </a:p>
            </p:txBody>
          </p:sp>
          <p:cxnSp>
            <p:nvCxnSpPr>
              <p:cNvPr id="39" name="Rechte verbindingslijn 38">
                <a:extLst>
                  <a:ext uri="{FF2B5EF4-FFF2-40B4-BE49-F238E27FC236}">
                    <a16:creationId xmlns:a16="http://schemas.microsoft.com/office/drawing/2014/main" id="{EBD4B758-2080-EE1E-0808-158591ACE302}"/>
                  </a:ext>
                </a:extLst>
              </p:cNvPr>
              <p:cNvCxnSpPr/>
              <p:nvPr/>
            </p:nvCxnSpPr>
            <p:spPr>
              <a:xfrm>
                <a:off x="6012160" y="4925194"/>
                <a:ext cx="391853" cy="348102"/>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9F8ECAD4-DE4A-0B4A-42B7-E34F2A2C457B}"/>
                  </a:ext>
                </a:extLst>
              </p:cNvPr>
              <p:cNvCxnSpPr/>
              <p:nvPr/>
            </p:nvCxnSpPr>
            <p:spPr>
              <a:xfrm flipV="1">
                <a:off x="5436096" y="5273296"/>
                <a:ext cx="967917" cy="1066124"/>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pic>
        <p:nvPicPr>
          <p:cNvPr id="43" name="Afbeelding 42">
            <a:extLst>
              <a:ext uri="{FF2B5EF4-FFF2-40B4-BE49-F238E27FC236}">
                <a16:creationId xmlns:a16="http://schemas.microsoft.com/office/drawing/2014/main" id="{32E3DB91-E525-F76A-AC1A-CAF828102A22}"/>
              </a:ext>
            </a:extLst>
          </p:cNvPr>
          <p:cNvPicPr>
            <a:picLocks noChangeAspect="1"/>
          </p:cNvPicPr>
          <p:nvPr/>
        </p:nvPicPr>
        <p:blipFill>
          <a:blip r:embed="rId2"/>
          <a:stretch>
            <a:fillRect/>
          </a:stretch>
        </p:blipFill>
        <p:spPr>
          <a:xfrm>
            <a:off x="11146246" y="1956260"/>
            <a:ext cx="6091623" cy="3031376"/>
          </a:xfrm>
          <a:prstGeom prst="rect">
            <a:avLst/>
          </a:prstGeom>
        </p:spPr>
      </p:pic>
      <p:sp>
        <p:nvSpPr>
          <p:cNvPr id="44" name="Tekstvak 43">
            <a:extLst>
              <a:ext uri="{FF2B5EF4-FFF2-40B4-BE49-F238E27FC236}">
                <a16:creationId xmlns:a16="http://schemas.microsoft.com/office/drawing/2014/main" id="{EE03373A-1598-A6DF-B4CC-C000FC0F365E}"/>
              </a:ext>
            </a:extLst>
          </p:cNvPr>
          <p:cNvSpPr txBox="1"/>
          <p:nvPr/>
        </p:nvSpPr>
        <p:spPr>
          <a:xfrm>
            <a:off x="12269017" y="1706884"/>
            <a:ext cx="3846079" cy="369332"/>
          </a:xfrm>
          <a:prstGeom prst="rect">
            <a:avLst/>
          </a:prstGeom>
          <a:noFill/>
        </p:spPr>
        <p:txBody>
          <a:bodyPr wrap="square" rtlCol="0">
            <a:spAutoFit/>
          </a:bodyPr>
          <a:lstStyle/>
          <a:p>
            <a:pPr algn="ctr"/>
            <a:r>
              <a:rPr lang="nl-BE" dirty="0" err="1">
                <a:latin typeface="+mj-lt"/>
              </a:rPr>
              <a:t>Supercharger</a:t>
            </a:r>
            <a:r>
              <a:rPr lang="nl-BE" dirty="0">
                <a:latin typeface="+mj-lt"/>
              </a:rPr>
              <a:t> GSM </a:t>
            </a:r>
          </a:p>
        </p:txBody>
      </p:sp>
    </p:spTree>
    <p:extLst>
      <p:ext uri="{BB962C8B-B14F-4D97-AF65-F5344CB8AC3E}">
        <p14:creationId xmlns:p14="http://schemas.microsoft.com/office/powerpoint/2010/main" val="898628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BBF64A-08E0-6C96-5B59-BC24B97F2A4B}"/>
              </a:ext>
            </a:extLst>
          </p:cNvPr>
          <p:cNvSpPr>
            <a:spLocks noGrp="1"/>
          </p:cNvSpPr>
          <p:nvPr>
            <p:ph type="title"/>
          </p:nvPr>
        </p:nvSpPr>
        <p:spPr/>
        <p:txBody>
          <a:bodyPr/>
          <a:lstStyle/>
          <a:p>
            <a:r>
              <a:rPr lang="en-US" dirty="0" err="1"/>
              <a:t>Vermogen</a:t>
            </a:r>
            <a:endParaRPr lang="en-US" dirty="0"/>
          </a:p>
        </p:txBody>
      </p:sp>
      <p:sp>
        <p:nvSpPr>
          <p:cNvPr id="4" name="Date Placeholder 3">
            <a:extLst>
              <a:ext uri="{FF2B5EF4-FFF2-40B4-BE49-F238E27FC236}">
                <a16:creationId xmlns:a16="http://schemas.microsoft.com/office/drawing/2014/main" id="{3920E160-974C-D881-59D8-AA50EABE2849}"/>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2807845-7058-45C0-E8E8-A70E87C774CB}"/>
              </a:ext>
            </a:extLst>
          </p:cNvPr>
          <p:cNvSpPr>
            <a:spLocks noGrp="1"/>
          </p:cNvSpPr>
          <p:nvPr>
            <p:ph type="sldNum" sz="quarter" idx="4"/>
          </p:nvPr>
        </p:nvSpPr>
        <p:spPr/>
        <p:txBody>
          <a:bodyPr/>
          <a:lstStyle/>
          <a:p>
            <a:fld id="{B7527A74-2D87-4307-9531-5A57D9647EEB}" type="slidenum">
              <a:rPr lang="nl-BE" smtClean="0"/>
              <a:pPr/>
              <a:t>59</a:t>
            </a:fld>
            <a:endParaRPr lang="nl-BE" dirty="0"/>
          </a:p>
        </p:txBody>
      </p:sp>
      <p:grpSp>
        <p:nvGrpSpPr>
          <p:cNvPr id="14" name="Groep 86">
            <a:extLst>
              <a:ext uri="{FF2B5EF4-FFF2-40B4-BE49-F238E27FC236}">
                <a16:creationId xmlns:a16="http://schemas.microsoft.com/office/drawing/2014/main" id="{845E0FD5-9643-5D27-6FC0-06F5E305BF0E}"/>
              </a:ext>
            </a:extLst>
          </p:cNvPr>
          <p:cNvGrpSpPr/>
          <p:nvPr/>
        </p:nvGrpSpPr>
        <p:grpSpPr>
          <a:xfrm>
            <a:off x="2705100" y="2838450"/>
            <a:ext cx="10927662" cy="3348357"/>
            <a:chOff x="-4533900" y="-200950"/>
            <a:chExt cx="8144696" cy="2296451"/>
          </a:xfrm>
        </p:grpSpPr>
        <p:cxnSp>
          <p:nvCxnSpPr>
            <p:cNvPr id="15" name="Rechte verbindingslijn met pijl 87">
              <a:extLst>
                <a:ext uri="{FF2B5EF4-FFF2-40B4-BE49-F238E27FC236}">
                  <a16:creationId xmlns:a16="http://schemas.microsoft.com/office/drawing/2014/main" id="{3A028A1D-51B0-FAEA-1F07-F49F57020641}"/>
                </a:ext>
              </a:extLst>
            </p:cNvPr>
            <p:cNvCxnSpPr/>
            <p:nvPr/>
          </p:nvCxnSpPr>
          <p:spPr>
            <a:xfrm flipH="1">
              <a:off x="511146" y="637276"/>
              <a:ext cx="1" cy="1447800"/>
            </a:xfrm>
            <a:prstGeom prst="straightConnector1">
              <a:avLst/>
            </a:prstGeom>
            <a:ln w="1905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Rechte verbindingslijn met pijl 88">
              <a:extLst>
                <a:ext uri="{FF2B5EF4-FFF2-40B4-BE49-F238E27FC236}">
                  <a16:creationId xmlns:a16="http://schemas.microsoft.com/office/drawing/2014/main" id="{579396F2-1D99-F8BB-A1C4-35B5CD118E6B}"/>
                </a:ext>
              </a:extLst>
            </p:cNvPr>
            <p:cNvCxnSpPr/>
            <p:nvPr/>
          </p:nvCxnSpPr>
          <p:spPr>
            <a:xfrm>
              <a:off x="511146" y="8626"/>
              <a:ext cx="0" cy="628650"/>
            </a:xfrm>
            <a:prstGeom prst="straightConnector1">
              <a:avLst/>
            </a:prstGeom>
            <a:ln w="19050">
              <a:solidFill>
                <a:schemeClr val="accent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kstvak 6">
              <a:extLst>
                <a:ext uri="{FF2B5EF4-FFF2-40B4-BE49-F238E27FC236}">
                  <a16:creationId xmlns:a16="http://schemas.microsoft.com/office/drawing/2014/main" id="{3B731617-FC66-170F-B56D-A0121249E600}"/>
                </a:ext>
              </a:extLst>
            </p:cNvPr>
            <p:cNvSpPr txBox="1"/>
            <p:nvPr/>
          </p:nvSpPr>
          <p:spPr>
            <a:xfrm>
              <a:off x="800679" y="8626"/>
              <a:ext cx="2810117" cy="19526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800" dirty="0">
                  <a:effectLst/>
                  <a:latin typeface="Calibri Light" panose="020F0302020204030204" pitchFamily="34" charset="0"/>
                  <a:ea typeface="Times New Roman"/>
                  <a:cs typeface="Calibri Light" panose="020F0302020204030204" pitchFamily="34" charset="0"/>
                </a:rPr>
                <a:t>Reactief vermogen</a:t>
              </a:r>
              <a:endParaRPr lang="nl-BE" sz="2800" dirty="0">
                <a:effectLst/>
                <a:latin typeface="Calibri Light" panose="020F0302020204030204" pitchFamily="34" charset="0"/>
                <a:ea typeface="Times New Roman"/>
                <a:cs typeface="Calibri Light" panose="020F0302020204030204" pitchFamily="34" charset="0"/>
              </a:endParaRPr>
            </a:p>
            <a:p>
              <a:pPr>
                <a:lnSpc>
                  <a:spcPct val="115000"/>
                </a:lnSpc>
                <a:spcAft>
                  <a:spcPts val="1000"/>
                </a:spcAft>
              </a:pPr>
              <a:r>
                <a:rPr lang="nl-NL" sz="1400" dirty="0">
                  <a:effectLst/>
                  <a:latin typeface="Calibri Light" panose="020F0302020204030204" pitchFamily="34" charset="0"/>
                  <a:ea typeface="Times New Roman"/>
                  <a:cs typeface="Calibri Light" panose="020F0302020204030204" pitchFamily="34" charset="0"/>
                </a:rPr>
                <a:t> </a:t>
              </a:r>
              <a:endParaRPr lang="nl-BE" sz="1400" dirty="0">
                <a:effectLst/>
                <a:latin typeface="Calibri Light" panose="020F0302020204030204" pitchFamily="34" charset="0"/>
                <a:ea typeface="Times New Roman"/>
                <a:cs typeface="Calibri Light" panose="020F0302020204030204" pitchFamily="34" charset="0"/>
              </a:endParaRPr>
            </a:p>
            <a:p>
              <a:pPr>
                <a:lnSpc>
                  <a:spcPct val="115000"/>
                </a:lnSpc>
                <a:spcAft>
                  <a:spcPts val="1000"/>
                </a:spcAft>
              </a:pPr>
              <a:r>
                <a:rPr lang="nl-NL" sz="1400" dirty="0">
                  <a:effectLst/>
                  <a:latin typeface="Calibri Light" panose="020F0302020204030204" pitchFamily="34" charset="0"/>
                  <a:ea typeface="Times New Roman"/>
                  <a:cs typeface="Calibri Light" panose="020F0302020204030204" pitchFamily="34" charset="0"/>
                </a:rPr>
                <a:t> </a:t>
              </a:r>
              <a:endParaRPr lang="nl-BE" sz="1400" dirty="0">
                <a:effectLst/>
                <a:latin typeface="Calibri Light" panose="020F0302020204030204" pitchFamily="34" charset="0"/>
                <a:ea typeface="Times New Roman"/>
                <a:cs typeface="Calibri Light" panose="020F0302020204030204" pitchFamily="34" charset="0"/>
              </a:endParaRPr>
            </a:p>
            <a:p>
              <a:pPr>
                <a:lnSpc>
                  <a:spcPct val="115000"/>
                </a:lnSpc>
                <a:spcAft>
                  <a:spcPts val="1000"/>
                </a:spcAft>
              </a:pPr>
              <a:r>
                <a:rPr lang="nl-NL" sz="2800" dirty="0">
                  <a:effectLst/>
                  <a:latin typeface="Calibri Light" panose="020F0302020204030204" pitchFamily="34" charset="0"/>
                  <a:ea typeface="Times New Roman"/>
                  <a:cs typeface="Calibri Light" panose="020F0302020204030204" pitchFamily="34" charset="0"/>
                </a:rPr>
                <a:t>Actief vermogen</a:t>
              </a:r>
              <a:endParaRPr lang="nl-BE" sz="2800" dirty="0">
                <a:effectLst/>
                <a:latin typeface="Calibri Light" panose="020F0302020204030204" pitchFamily="34" charset="0"/>
                <a:ea typeface="Times New Roman"/>
                <a:cs typeface="Calibri Light" panose="020F0302020204030204" pitchFamily="34" charset="0"/>
              </a:endParaRPr>
            </a:p>
          </p:txBody>
        </p:sp>
        <p:sp>
          <p:nvSpPr>
            <p:cNvPr id="18" name="Tekstvak 13">
              <a:extLst>
                <a:ext uri="{FF2B5EF4-FFF2-40B4-BE49-F238E27FC236}">
                  <a16:creationId xmlns:a16="http://schemas.microsoft.com/office/drawing/2014/main" id="{A3DFCC6D-8119-35E0-1B57-2753D811E985}"/>
                </a:ext>
              </a:extLst>
            </p:cNvPr>
            <p:cNvSpPr txBox="1"/>
            <p:nvPr/>
          </p:nvSpPr>
          <p:spPr>
            <a:xfrm>
              <a:off x="-4533900" y="-200950"/>
              <a:ext cx="1552575" cy="229645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br>
                <a:rPr lang="nl-NL" sz="1400" dirty="0">
                  <a:effectLst/>
                  <a:ea typeface="Times New Roman"/>
                  <a:cs typeface="Times New Roman"/>
                </a:rPr>
              </a:br>
              <a:endParaRPr lang="nl-BE" sz="1400" dirty="0">
                <a:effectLst/>
                <a:ea typeface="Times New Roman"/>
                <a:cs typeface="Times New Roman"/>
              </a:endParaRPr>
            </a:p>
            <a:p>
              <a:pPr algn="ctr">
                <a:lnSpc>
                  <a:spcPct val="115000"/>
                </a:lnSpc>
                <a:spcAft>
                  <a:spcPts val="1000"/>
                </a:spcAft>
              </a:pPr>
              <a:br>
                <a:rPr lang="nl-NL" sz="1400" dirty="0">
                  <a:effectLst/>
                  <a:latin typeface="Calibri Light" panose="020F0302020204030204" pitchFamily="34" charset="0"/>
                  <a:ea typeface="Times New Roman"/>
                  <a:cs typeface="Calibri Light" panose="020F0302020204030204" pitchFamily="34" charset="0"/>
                </a:rPr>
              </a:br>
              <a:r>
                <a:rPr lang="nl-NL" sz="2800" dirty="0">
                  <a:effectLst/>
                  <a:latin typeface="Calibri Light" panose="020F0302020204030204" pitchFamily="34" charset="0"/>
                  <a:ea typeface="Times New Roman"/>
                  <a:cs typeface="Calibri Light" panose="020F0302020204030204" pitchFamily="34" charset="0"/>
                </a:rPr>
                <a:t>Schijnbaar vermogen</a:t>
              </a:r>
              <a:endParaRPr lang="nl-BE" sz="2800" dirty="0">
                <a:effectLst/>
                <a:latin typeface="Calibri Light" panose="020F0302020204030204" pitchFamily="34" charset="0"/>
                <a:ea typeface="Times New Roman"/>
                <a:cs typeface="Calibri Light" panose="020F0302020204030204" pitchFamily="34" charset="0"/>
              </a:endParaRPr>
            </a:p>
          </p:txBody>
        </p:sp>
      </p:grpSp>
      <p:pic>
        <p:nvPicPr>
          <p:cNvPr id="19" name="Afbeelding 91" descr="http://www.vilters-vanhemel.be/images/Bierpul.jpg">
            <a:extLst>
              <a:ext uri="{FF2B5EF4-FFF2-40B4-BE49-F238E27FC236}">
                <a16:creationId xmlns:a16="http://schemas.microsoft.com/office/drawing/2014/main" id="{A5681EB0-5E18-493F-25EB-3CA2E4C14B1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85502" y="2629156"/>
            <a:ext cx="3501004" cy="3889128"/>
          </a:xfrm>
          <a:prstGeom prst="rect">
            <a:avLst/>
          </a:prstGeom>
          <a:noFill/>
          <a:ln>
            <a:noFill/>
          </a:ln>
        </p:spPr>
      </p:pic>
      <p:cxnSp>
        <p:nvCxnSpPr>
          <p:cNvPr id="20" name="Rechte verbindingslijn met pijl 92">
            <a:extLst>
              <a:ext uri="{FF2B5EF4-FFF2-40B4-BE49-F238E27FC236}">
                <a16:creationId xmlns:a16="http://schemas.microsoft.com/office/drawing/2014/main" id="{1B2DB49E-3F50-698A-37D3-56FEA696CCA2}"/>
              </a:ext>
            </a:extLst>
          </p:cNvPr>
          <p:cNvCxnSpPr>
            <a:cxnSpLocks/>
          </p:cNvCxnSpPr>
          <p:nvPr/>
        </p:nvCxnSpPr>
        <p:spPr>
          <a:xfrm>
            <a:off x="5708735" y="3158842"/>
            <a:ext cx="0" cy="3027964"/>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2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8982E8-3930-6B12-C62E-08CA06CF32C3}"/>
              </a:ext>
            </a:extLst>
          </p:cNvPr>
          <p:cNvSpPr>
            <a:spLocks noGrp="1"/>
          </p:cNvSpPr>
          <p:nvPr>
            <p:ph type="title"/>
          </p:nvPr>
        </p:nvSpPr>
        <p:spPr/>
        <p:txBody>
          <a:bodyPr/>
          <a:lstStyle/>
          <a:p>
            <a:r>
              <a:rPr lang="en-US" dirty="0" err="1"/>
              <a:t>Opbouw</a:t>
            </a:r>
            <a:r>
              <a:rPr lang="en-US" dirty="0"/>
              <a:t> </a:t>
            </a:r>
            <a:r>
              <a:rPr lang="en-US" dirty="0" err="1"/>
              <a:t>stoffen</a:t>
            </a:r>
            <a:endParaRPr lang="en-US" dirty="0"/>
          </a:p>
        </p:txBody>
      </p:sp>
      <p:sp>
        <p:nvSpPr>
          <p:cNvPr id="4" name="Date Placeholder 3">
            <a:extLst>
              <a:ext uri="{FF2B5EF4-FFF2-40B4-BE49-F238E27FC236}">
                <a16:creationId xmlns:a16="http://schemas.microsoft.com/office/drawing/2014/main" id="{EF269615-BA39-CFB9-5E5D-48D67F9A8397}"/>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88AA9FD-B1F1-9409-2448-0E85563F7233}"/>
              </a:ext>
            </a:extLst>
          </p:cNvPr>
          <p:cNvSpPr>
            <a:spLocks noGrp="1"/>
          </p:cNvSpPr>
          <p:nvPr>
            <p:ph type="sldNum" sz="quarter" idx="4"/>
          </p:nvPr>
        </p:nvSpPr>
        <p:spPr/>
        <p:txBody>
          <a:bodyPr/>
          <a:lstStyle/>
          <a:p>
            <a:fld id="{B7527A74-2D87-4307-9531-5A57D9647EEB}" type="slidenum">
              <a:rPr lang="nl-BE" smtClean="0"/>
              <a:pPr/>
              <a:t>6</a:t>
            </a:fld>
            <a:endParaRPr lang="nl-BE" dirty="0"/>
          </a:p>
        </p:txBody>
      </p:sp>
      <p:pic>
        <p:nvPicPr>
          <p:cNvPr id="1026" name="Picture 2" descr="Bouw van de materie – NaSk 1">
            <a:extLst>
              <a:ext uri="{FF2B5EF4-FFF2-40B4-BE49-F238E27FC236}">
                <a16:creationId xmlns:a16="http://schemas.microsoft.com/office/drawing/2014/main" id="{6A9B1CAD-592D-581B-99DC-2B1516B66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008" y="2801777"/>
            <a:ext cx="12076600" cy="468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942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C97EAA-89DC-F859-66C7-5EA65A7B3454}"/>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a:t>P = 100W met cos(</a:t>
            </a:r>
            <a:r>
              <a:rPr lang="fr-FR" sz="3200" dirty="0">
                <a:latin typeface="+mj-lt"/>
              </a:rPr>
              <a:t>ϕ) = 1 (dus ϕ = 0 , of </a:t>
            </a:r>
            <a:r>
              <a:rPr lang="fr-FR" sz="3200" dirty="0" err="1">
                <a:latin typeface="+mj-lt"/>
              </a:rPr>
              <a:t>geen</a:t>
            </a:r>
            <a:r>
              <a:rPr lang="fr-FR" sz="3200" dirty="0">
                <a:latin typeface="+mj-lt"/>
              </a:rPr>
              <a:t> </a:t>
            </a:r>
            <a:r>
              <a:rPr lang="fr-FR" sz="3200" dirty="0" err="1">
                <a:latin typeface="+mj-lt"/>
              </a:rPr>
              <a:t>faseverschuiving</a:t>
            </a:r>
            <a:r>
              <a:rPr lang="fr-FR" sz="3200" dirty="0">
                <a:latin typeface="+mj-lt"/>
              </a:rPr>
              <a:t>)</a:t>
            </a:r>
          </a:p>
          <a:p>
            <a:r>
              <a:rPr lang="fr-FR" sz="3200" dirty="0">
                <a:latin typeface="+mj-lt"/>
              </a:rPr>
              <a:t>     P = U * I * cos(ϕ) = U*I  </a:t>
            </a:r>
            <a:r>
              <a:rPr lang="fr-FR" sz="3200" dirty="0">
                <a:latin typeface="+mj-lt"/>
                <a:sym typeface="Wingdings" panose="05000000000000000000" pitchFamily="2" charset="2"/>
              </a:rPr>
              <a:t> I = P/U = 100W / 230V = 0,43 A</a:t>
            </a:r>
          </a:p>
          <a:p>
            <a:endParaRPr lang="fr-FR" sz="3200" dirty="0">
              <a:latin typeface="+mj-lt"/>
              <a:sym typeface="Wingdings" panose="05000000000000000000" pitchFamily="2" charset="2"/>
            </a:endParaRPr>
          </a:p>
          <a:p>
            <a:pPr marL="457200" indent="-457200">
              <a:buFont typeface="Arial" panose="020B0604020202020204" pitchFamily="34" charset="0"/>
              <a:buChar char="•"/>
            </a:pPr>
            <a:r>
              <a:rPr lang="fr-FR" sz="3200" dirty="0">
                <a:latin typeface="+mj-lt"/>
                <a:sym typeface="Wingdings" panose="05000000000000000000" pitchFamily="2" charset="2"/>
              </a:rPr>
              <a:t>P = 100W met cos(</a:t>
            </a:r>
            <a:r>
              <a:rPr lang="fr-FR" sz="3200" dirty="0">
                <a:latin typeface="+mj-lt"/>
              </a:rPr>
              <a:t>ϕ) = 0,6 (dus ϕ = 53,13° ) </a:t>
            </a:r>
          </a:p>
          <a:p>
            <a:r>
              <a:rPr lang="fr-FR" sz="3200" dirty="0">
                <a:latin typeface="+mj-lt"/>
              </a:rPr>
              <a:t>     P = U * I * cos(ϕ)  </a:t>
            </a:r>
            <a:r>
              <a:rPr lang="fr-FR" sz="3200" dirty="0">
                <a:latin typeface="+mj-lt"/>
                <a:sym typeface="Wingdings" panose="05000000000000000000" pitchFamily="2" charset="2"/>
              </a:rPr>
              <a:t>  I = P / (U * cos(</a:t>
            </a:r>
            <a:r>
              <a:rPr lang="fr-FR" sz="3200" dirty="0">
                <a:latin typeface="+mj-lt"/>
              </a:rPr>
              <a:t>ϕ) ) = 0,72 A</a:t>
            </a:r>
          </a:p>
          <a:p>
            <a:endParaRPr lang="fr-FR" sz="3200" dirty="0">
              <a:latin typeface="+mj-lt"/>
            </a:endParaRPr>
          </a:p>
          <a:p>
            <a:pPr marL="457200" indent="-457200">
              <a:buFont typeface="Arial" panose="020B0604020202020204" pitchFamily="34" charset="0"/>
              <a:buChar char="•"/>
            </a:pPr>
            <a:r>
              <a:rPr lang="fr-FR" sz="3200" dirty="0">
                <a:latin typeface="+mj-lt"/>
              </a:rPr>
              <a:t>Om het </a:t>
            </a:r>
            <a:r>
              <a:rPr lang="fr-FR" sz="3200" dirty="0" err="1">
                <a:latin typeface="+mj-lt"/>
              </a:rPr>
              <a:t>zelfde</a:t>
            </a:r>
            <a:r>
              <a:rPr lang="fr-FR" sz="3200" dirty="0">
                <a:latin typeface="+mj-lt"/>
              </a:rPr>
              <a:t> </a:t>
            </a:r>
            <a:r>
              <a:rPr lang="fr-FR" sz="3200" dirty="0" err="1">
                <a:latin typeface="+mj-lt"/>
              </a:rPr>
              <a:t>actief</a:t>
            </a:r>
            <a:r>
              <a:rPr lang="fr-FR" sz="3200" dirty="0">
                <a:latin typeface="+mj-lt"/>
              </a:rPr>
              <a:t> (of </a:t>
            </a:r>
            <a:r>
              <a:rPr lang="fr-FR" sz="3200" dirty="0" err="1">
                <a:latin typeface="+mj-lt"/>
              </a:rPr>
              <a:t>nuttig</a:t>
            </a:r>
            <a:r>
              <a:rPr lang="fr-FR" sz="3200" dirty="0">
                <a:latin typeface="+mj-lt"/>
              </a:rPr>
              <a:t>) </a:t>
            </a:r>
            <a:r>
              <a:rPr lang="fr-FR" sz="3200" dirty="0" err="1">
                <a:latin typeface="+mj-lt"/>
              </a:rPr>
              <a:t>vermogen</a:t>
            </a:r>
            <a:r>
              <a:rPr lang="fr-FR" sz="3200" dirty="0">
                <a:latin typeface="+mj-lt"/>
              </a:rPr>
              <a:t> te </a:t>
            </a:r>
            <a:r>
              <a:rPr lang="fr-FR" sz="3200" dirty="0" err="1">
                <a:latin typeface="+mj-lt"/>
              </a:rPr>
              <a:t>kunnen</a:t>
            </a:r>
            <a:r>
              <a:rPr lang="fr-FR" sz="3200" dirty="0">
                <a:latin typeface="+mj-lt"/>
              </a:rPr>
              <a:t> </a:t>
            </a:r>
            <a:r>
              <a:rPr lang="fr-FR" sz="3200" dirty="0" err="1">
                <a:latin typeface="+mj-lt"/>
              </a:rPr>
              <a:t>leveren</a:t>
            </a:r>
            <a:r>
              <a:rPr lang="fr-FR" sz="3200" dirty="0">
                <a:latin typeface="+mj-lt"/>
              </a:rPr>
              <a:t> </a:t>
            </a:r>
            <a:r>
              <a:rPr lang="fr-FR" sz="3200" dirty="0" err="1">
                <a:latin typeface="+mj-lt"/>
              </a:rPr>
              <a:t>moet</a:t>
            </a:r>
            <a:r>
              <a:rPr lang="fr-FR" sz="3200" dirty="0">
                <a:latin typeface="+mj-lt"/>
              </a:rPr>
              <a:t> er </a:t>
            </a:r>
            <a:r>
              <a:rPr lang="fr-FR" sz="3200" dirty="0" err="1">
                <a:latin typeface="+mj-lt"/>
              </a:rPr>
              <a:t>bijna</a:t>
            </a:r>
            <a:r>
              <a:rPr lang="fr-FR" sz="3200" dirty="0">
                <a:latin typeface="+mj-lt"/>
              </a:rPr>
              <a:t> 70% </a:t>
            </a:r>
            <a:r>
              <a:rPr lang="fr-FR" sz="3200" dirty="0" err="1">
                <a:latin typeface="+mj-lt"/>
              </a:rPr>
              <a:t>meer</a:t>
            </a:r>
            <a:r>
              <a:rPr lang="fr-FR" sz="3200" dirty="0">
                <a:latin typeface="+mj-lt"/>
              </a:rPr>
              <a:t> </a:t>
            </a:r>
            <a:r>
              <a:rPr lang="fr-FR" sz="3200" dirty="0" err="1">
                <a:latin typeface="+mj-lt"/>
              </a:rPr>
              <a:t>stroom</a:t>
            </a:r>
            <a:r>
              <a:rPr lang="fr-FR" sz="3200" dirty="0">
                <a:latin typeface="+mj-lt"/>
              </a:rPr>
              <a:t> </a:t>
            </a:r>
            <a:r>
              <a:rPr lang="fr-FR" sz="3200" dirty="0" err="1">
                <a:latin typeface="+mj-lt"/>
              </a:rPr>
              <a:t>lopen</a:t>
            </a:r>
            <a:r>
              <a:rPr lang="fr-FR" sz="3200" dirty="0">
                <a:latin typeface="+mj-lt"/>
              </a:rPr>
              <a:t>  = </a:t>
            </a:r>
            <a:r>
              <a:rPr lang="fr-FR" sz="3200" dirty="0" err="1">
                <a:latin typeface="+mj-lt"/>
              </a:rPr>
              <a:t>meer</a:t>
            </a:r>
            <a:r>
              <a:rPr lang="fr-FR" sz="3200" dirty="0">
                <a:latin typeface="+mj-lt"/>
              </a:rPr>
              <a:t> </a:t>
            </a:r>
            <a:r>
              <a:rPr lang="fr-FR" sz="3200" dirty="0" err="1">
                <a:latin typeface="+mj-lt"/>
              </a:rPr>
              <a:t>opwarmen</a:t>
            </a:r>
            <a:r>
              <a:rPr lang="fr-FR" sz="3200" dirty="0">
                <a:latin typeface="+mj-lt"/>
              </a:rPr>
              <a:t> van de </a:t>
            </a:r>
            <a:r>
              <a:rPr lang="fr-FR" sz="3200" dirty="0" err="1">
                <a:latin typeface="+mj-lt"/>
              </a:rPr>
              <a:t>kabels</a:t>
            </a:r>
            <a:r>
              <a:rPr lang="fr-FR" sz="3200" dirty="0">
                <a:latin typeface="+mj-lt"/>
              </a:rPr>
              <a:t> = </a:t>
            </a:r>
            <a:r>
              <a:rPr lang="fr-FR" sz="3200" dirty="0" err="1">
                <a:latin typeface="+mj-lt"/>
              </a:rPr>
              <a:t>dikkere</a:t>
            </a:r>
            <a:r>
              <a:rPr lang="fr-FR" sz="3200" dirty="0">
                <a:latin typeface="+mj-lt"/>
              </a:rPr>
              <a:t> </a:t>
            </a:r>
            <a:r>
              <a:rPr lang="fr-FR" sz="3200" dirty="0" err="1">
                <a:latin typeface="+mj-lt"/>
              </a:rPr>
              <a:t>kabels</a:t>
            </a:r>
            <a:r>
              <a:rPr lang="fr-FR" sz="3200" dirty="0">
                <a:latin typeface="+mj-lt"/>
              </a:rPr>
              <a:t> </a:t>
            </a:r>
            <a:r>
              <a:rPr lang="fr-FR" sz="3200" dirty="0" err="1">
                <a:latin typeface="+mj-lt"/>
              </a:rPr>
              <a:t>nodig</a:t>
            </a:r>
            <a:r>
              <a:rPr lang="fr-FR" sz="3200" dirty="0">
                <a:latin typeface="+mj-lt"/>
              </a:rPr>
              <a:t>!</a:t>
            </a:r>
          </a:p>
          <a:p>
            <a:pPr marL="457200" indent="-457200">
              <a:buFont typeface="Arial" panose="020B0604020202020204" pitchFamily="34" charset="0"/>
              <a:buChar char="•"/>
            </a:pPr>
            <a:endParaRPr lang="fr-FR" sz="3200" dirty="0">
              <a:latin typeface="+mj-lt"/>
            </a:endParaRPr>
          </a:p>
          <a:p>
            <a:pPr marL="457200" indent="-457200">
              <a:buFont typeface="Arial" panose="020B0604020202020204" pitchFamily="34" charset="0"/>
              <a:buChar char="•"/>
            </a:pPr>
            <a:r>
              <a:rPr lang="fr-FR" sz="3200" dirty="0">
                <a:highlight>
                  <a:srgbClr val="FFFF00"/>
                </a:highlight>
                <a:latin typeface="+mj-lt"/>
              </a:rPr>
              <a:t>cos(ϕ) </a:t>
            </a:r>
            <a:r>
              <a:rPr lang="fr-FR" sz="3200" dirty="0" err="1">
                <a:highlight>
                  <a:srgbClr val="FFFF00"/>
                </a:highlight>
                <a:latin typeface="+mj-lt"/>
              </a:rPr>
              <a:t>wordt</a:t>
            </a:r>
            <a:r>
              <a:rPr lang="fr-FR" sz="3200" dirty="0">
                <a:highlight>
                  <a:srgbClr val="FFFF00"/>
                </a:highlight>
                <a:latin typeface="+mj-lt"/>
              </a:rPr>
              <a:t> </a:t>
            </a:r>
            <a:r>
              <a:rPr lang="fr-FR" sz="3200" dirty="0" err="1">
                <a:highlight>
                  <a:srgbClr val="FFFF00"/>
                </a:highlight>
                <a:latin typeface="+mj-lt"/>
              </a:rPr>
              <a:t>ook</a:t>
            </a:r>
            <a:r>
              <a:rPr lang="fr-FR" sz="3200" dirty="0">
                <a:highlight>
                  <a:srgbClr val="FFFF00"/>
                </a:highlight>
                <a:latin typeface="+mj-lt"/>
              </a:rPr>
              <a:t> </a:t>
            </a:r>
            <a:r>
              <a:rPr lang="fr-FR" sz="3200" dirty="0" err="1">
                <a:highlight>
                  <a:srgbClr val="FFFF00"/>
                </a:highlight>
                <a:latin typeface="+mj-lt"/>
              </a:rPr>
              <a:t>wel</a:t>
            </a:r>
            <a:r>
              <a:rPr lang="fr-FR" sz="3200" dirty="0">
                <a:highlight>
                  <a:srgbClr val="FFFF00"/>
                </a:highlight>
                <a:latin typeface="+mj-lt"/>
              </a:rPr>
              <a:t> de </a:t>
            </a:r>
            <a:r>
              <a:rPr lang="fr-FR" sz="3200" dirty="0" err="1">
                <a:highlight>
                  <a:srgbClr val="FFFF00"/>
                </a:highlight>
                <a:latin typeface="+mj-lt"/>
              </a:rPr>
              <a:t>arbeidsfactor</a:t>
            </a:r>
            <a:r>
              <a:rPr lang="fr-FR" sz="3200" dirty="0">
                <a:highlight>
                  <a:srgbClr val="FFFF00"/>
                </a:highlight>
                <a:latin typeface="+mj-lt"/>
              </a:rPr>
              <a:t> </a:t>
            </a:r>
            <a:r>
              <a:rPr lang="fr-FR" sz="3200" dirty="0" err="1">
                <a:highlight>
                  <a:srgbClr val="FFFF00"/>
                </a:highlight>
                <a:latin typeface="+mj-lt"/>
              </a:rPr>
              <a:t>genoemd</a:t>
            </a:r>
            <a:r>
              <a:rPr lang="fr-FR" sz="3200" dirty="0">
                <a:highlight>
                  <a:srgbClr val="FFFF00"/>
                </a:highlight>
                <a:latin typeface="+mj-lt"/>
              </a:rPr>
              <a:t>!</a:t>
            </a:r>
            <a:endParaRPr lang="en-US" sz="3200" dirty="0">
              <a:highlight>
                <a:srgbClr val="FFFF00"/>
              </a:highlight>
            </a:endParaRPr>
          </a:p>
        </p:txBody>
      </p:sp>
      <p:sp>
        <p:nvSpPr>
          <p:cNvPr id="3" name="Title 2">
            <a:extLst>
              <a:ext uri="{FF2B5EF4-FFF2-40B4-BE49-F238E27FC236}">
                <a16:creationId xmlns:a16="http://schemas.microsoft.com/office/drawing/2014/main" id="{C12B5DA8-33F6-F585-D378-1C6E1A7DF784}"/>
              </a:ext>
            </a:extLst>
          </p:cNvPr>
          <p:cNvSpPr>
            <a:spLocks noGrp="1"/>
          </p:cNvSpPr>
          <p:nvPr>
            <p:ph type="title"/>
          </p:nvPr>
        </p:nvSpPr>
        <p:spPr/>
        <p:txBody>
          <a:bodyPr/>
          <a:lstStyle/>
          <a:p>
            <a:r>
              <a:rPr lang="en-US" dirty="0" err="1"/>
              <a:t>Belang</a:t>
            </a:r>
            <a:r>
              <a:rPr lang="en-US" dirty="0"/>
              <a:t> van cos(</a:t>
            </a:r>
            <a:r>
              <a:rPr lang="el-GR" dirty="0"/>
              <a:t>ϕ</a:t>
            </a:r>
            <a:r>
              <a:rPr lang="nl-BE" dirty="0"/>
              <a:t>) bij netverbruikers (230V AC)</a:t>
            </a:r>
            <a:endParaRPr lang="en-US" dirty="0"/>
          </a:p>
        </p:txBody>
      </p:sp>
      <p:sp>
        <p:nvSpPr>
          <p:cNvPr id="4" name="Date Placeholder 3">
            <a:extLst>
              <a:ext uri="{FF2B5EF4-FFF2-40B4-BE49-F238E27FC236}">
                <a16:creationId xmlns:a16="http://schemas.microsoft.com/office/drawing/2014/main" id="{B26E79BD-2FE3-0033-9CB2-453E62BE9EF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77729F7-7BB2-6362-90E1-07B6FFD8DF98}"/>
              </a:ext>
            </a:extLst>
          </p:cNvPr>
          <p:cNvSpPr>
            <a:spLocks noGrp="1"/>
          </p:cNvSpPr>
          <p:nvPr>
            <p:ph type="sldNum" sz="quarter" idx="4"/>
          </p:nvPr>
        </p:nvSpPr>
        <p:spPr/>
        <p:txBody>
          <a:bodyPr/>
          <a:lstStyle/>
          <a:p>
            <a:fld id="{B7527A74-2D87-4307-9531-5A57D9647EEB}" type="slidenum">
              <a:rPr lang="nl-BE" smtClean="0"/>
              <a:pPr/>
              <a:t>60</a:t>
            </a:fld>
            <a:endParaRPr lang="nl-BE" dirty="0"/>
          </a:p>
        </p:txBody>
      </p:sp>
    </p:spTree>
    <p:extLst>
      <p:ext uri="{BB962C8B-B14F-4D97-AF65-F5344CB8AC3E}">
        <p14:creationId xmlns:p14="http://schemas.microsoft.com/office/powerpoint/2010/main" val="2986757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87A0C8-873C-BA4D-65BC-1BC8AE1F0836}"/>
              </a:ext>
            </a:extLst>
          </p:cNvPr>
          <p:cNvSpPr>
            <a:spLocks noGrp="1"/>
          </p:cNvSpPr>
          <p:nvPr>
            <p:ph type="body" sz="quarter" idx="17"/>
          </p:nvPr>
        </p:nvSpPr>
        <p:spPr/>
        <p:txBody>
          <a:bodyPr/>
          <a:lstStyle/>
          <a:p>
            <a:pPr marL="571500" indent="-571500">
              <a:buFont typeface="Arial" panose="020B0604020202020204" pitchFamily="34" charset="0"/>
              <a:buChar char="•"/>
            </a:pPr>
            <a:r>
              <a:rPr lang="nl-BE" altLang="nl-BE" dirty="0"/>
              <a:t>Wekker			Ca 2W</a:t>
            </a:r>
          </a:p>
          <a:p>
            <a:pPr marL="571500" indent="-571500">
              <a:buFont typeface="Arial" panose="020B0604020202020204" pitchFamily="34" charset="0"/>
              <a:buChar char="•"/>
            </a:pPr>
            <a:r>
              <a:rPr lang="nl-BE" altLang="nl-BE" dirty="0"/>
              <a:t>Scheerapparaat		6 tot 15W</a:t>
            </a:r>
          </a:p>
          <a:p>
            <a:pPr marL="571500" indent="-571500">
              <a:buFont typeface="Arial" panose="020B0604020202020204" pitchFamily="34" charset="0"/>
              <a:buChar char="•"/>
            </a:pPr>
            <a:r>
              <a:rPr lang="nl-BE" altLang="nl-BE" dirty="0"/>
              <a:t>Kleurentelevisie		80 tot 150W</a:t>
            </a:r>
          </a:p>
          <a:p>
            <a:pPr marL="571500" indent="-571500">
              <a:buFont typeface="Arial" panose="020B0604020202020204" pitchFamily="34" charset="0"/>
              <a:buChar char="•"/>
            </a:pPr>
            <a:r>
              <a:rPr lang="nl-BE" altLang="nl-BE" dirty="0"/>
              <a:t>Koelkast			150W tot 300W</a:t>
            </a:r>
          </a:p>
          <a:p>
            <a:pPr marL="571500" indent="-571500">
              <a:buFont typeface="Arial" panose="020B0604020202020204" pitchFamily="34" charset="0"/>
              <a:buChar char="•"/>
            </a:pPr>
            <a:r>
              <a:rPr lang="nl-BE" altLang="nl-BE" dirty="0"/>
              <a:t>Koffiezetapparaat		500W tot 1000W</a:t>
            </a:r>
          </a:p>
          <a:p>
            <a:pPr marL="571500" indent="-571500">
              <a:buFont typeface="Arial" panose="020B0604020202020204" pitchFamily="34" charset="0"/>
              <a:buChar char="•"/>
            </a:pPr>
            <a:r>
              <a:rPr lang="nl-BE" altLang="nl-BE" dirty="0"/>
              <a:t>Microgolfoven		600W tot 1500W</a:t>
            </a:r>
          </a:p>
          <a:p>
            <a:pPr marL="571500" indent="-571500">
              <a:buFont typeface="Arial" panose="020B0604020202020204" pitchFamily="34" charset="0"/>
              <a:buChar char="•"/>
            </a:pPr>
            <a:r>
              <a:rPr lang="nl-BE" altLang="nl-BE" dirty="0"/>
              <a:t>Frituurketel			1500W tot 2000W</a:t>
            </a:r>
          </a:p>
          <a:p>
            <a:pPr marL="571500" indent="-571500">
              <a:buFont typeface="Arial" panose="020B0604020202020204" pitchFamily="34" charset="0"/>
              <a:buChar char="•"/>
            </a:pPr>
            <a:r>
              <a:rPr lang="nl-BE" altLang="nl-BE" dirty="0"/>
              <a:t>Elektrisch fornuis		Ca 10kW</a:t>
            </a:r>
            <a:endParaRPr lang="nl-NL" altLang="nl-BE" dirty="0"/>
          </a:p>
          <a:p>
            <a:endParaRPr lang="en-US" dirty="0"/>
          </a:p>
        </p:txBody>
      </p:sp>
      <p:sp>
        <p:nvSpPr>
          <p:cNvPr id="3" name="Title 2">
            <a:extLst>
              <a:ext uri="{FF2B5EF4-FFF2-40B4-BE49-F238E27FC236}">
                <a16:creationId xmlns:a16="http://schemas.microsoft.com/office/drawing/2014/main" id="{A7140E42-1FC3-9816-DC2E-5B072D0102C9}"/>
              </a:ext>
            </a:extLst>
          </p:cNvPr>
          <p:cNvSpPr>
            <a:spLocks noGrp="1"/>
          </p:cNvSpPr>
          <p:nvPr>
            <p:ph type="title"/>
          </p:nvPr>
        </p:nvSpPr>
        <p:spPr/>
        <p:txBody>
          <a:bodyPr/>
          <a:lstStyle/>
          <a:p>
            <a:r>
              <a:rPr lang="en-US" dirty="0" err="1"/>
              <a:t>Richtwaarden</a:t>
            </a:r>
            <a:r>
              <a:rPr lang="en-US" dirty="0"/>
              <a:t> </a:t>
            </a:r>
            <a:r>
              <a:rPr lang="en-US" dirty="0" err="1"/>
              <a:t>vermogen</a:t>
            </a:r>
            <a:endParaRPr lang="en-US" dirty="0"/>
          </a:p>
        </p:txBody>
      </p:sp>
      <p:sp>
        <p:nvSpPr>
          <p:cNvPr id="4" name="Date Placeholder 3">
            <a:extLst>
              <a:ext uri="{FF2B5EF4-FFF2-40B4-BE49-F238E27FC236}">
                <a16:creationId xmlns:a16="http://schemas.microsoft.com/office/drawing/2014/main" id="{00735C41-C9AD-20FE-B8B8-A9B41F31BAF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C8EA954-F0CD-D42D-AFC8-2C7D8DBC20A8}"/>
              </a:ext>
            </a:extLst>
          </p:cNvPr>
          <p:cNvSpPr>
            <a:spLocks noGrp="1"/>
          </p:cNvSpPr>
          <p:nvPr>
            <p:ph type="sldNum" sz="quarter" idx="4"/>
          </p:nvPr>
        </p:nvSpPr>
        <p:spPr/>
        <p:txBody>
          <a:bodyPr/>
          <a:lstStyle/>
          <a:p>
            <a:fld id="{B7527A74-2D87-4307-9531-5A57D9647EEB}" type="slidenum">
              <a:rPr lang="nl-BE" smtClean="0"/>
              <a:pPr/>
              <a:t>61</a:t>
            </a:fld>
            <a:endParaRPr lang="nl-BE" dirty="0"/>
          </a:p>
        </p:txBody>
      </p:sp>
    </p:spTree>
    <p:extLst>
      <p:ext uri="{BB962C8B-B14F-4D97-AF65-F5344CB8AC3E}">
        <p14:creationId xmlns:p14="http://schemas.microsoft.com/office/powerpoint/2010/main" val="2024858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B4FF7C-E7AE-7629-2303-55613BDD7DCA}"/>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latin typeface="Calibri Light" panose="020F0302020204030204" pitchFamily="34" charset="0"/>
                <a:cs typeface="Calibri Light" panose="020F0302020204030204" pitchFamily="34" charset="0"/>
              </a:rPr>
              <a:t>Lineaire belasting</a:t>
            </a:r>
          </a:p>
          <a:p>
            <a:pPr marL="702900" lvl="1" indent="-342900">
              <a:buFont typeface="Arial" panose="020B0604020202020204" pitchFamily="34" charset="0"/>
              <a:buChar char="•"/>
            </a:pPr>
            <a:r>
              <a:rPr lang="nl-NL" sz="2800" dirty="0"/>
              <a:t>Lineaire belastingen onttrekken een </a:t>
            </a:r>
            <a:r>
              <a:rPr lang="nl-NL" sz="2800" b="1" dirty="0"/>
              <a:t>stroom die dezelfde vorm </a:t>
            </a:r>
            <a:r>
              <a:rPr lang="nl-NL" sz="2800" dirty="0"/>
              <a:t>heeft als de aangelegde spanning</a:t>
            </a:r>
          </a:p>
          <a:p>
            <a:pPr lvl="3"/>
            <a:r>
              <a:rPr lang="nl-NL" sz="2800" dirty="0"/>
              <a:t> Als de spanning vervormd is zal de stroom dit volgen!</a:t>
            </a:r>
          </a:p>
          <a:p>
            <a:pPr marL="702900" lvl="1" indent="-342900">
              <a:buFont typeface="Arial" panose="020B0604020202020204" pitchFamily="34" charset="0"/>
              <a:buChar char="•"/>
            </a:pPr>
            <a:r>
              <a:rPr lang="nl-NL" sz="2800" dirty="0"/>
              <a:t>Zowel </a:t>
            </a:r>
            <a:r>
              <a:rPr lang="nl-NL" sz="2800" dirty="0" err="1"/>
              <a:t>resistief</a:t>
            </a:r>
            <a:r>
              <a:rPr lang="nl-NL" sz="2800" dirty="0"/>
              <a:t>, capacitief als inductief of een combinatie van de 3.</a:t>
            </a:r>
            <a:endParaRPr lang="nl-BE" sz="2800" dirty="0"/>
          </a:p>
          <a:p>
            <a:endParaRPr lang="en-US" dirty="0"/>
          </a:p>
        </p:txBody>
      </p:sp>
      <p:sp>
        <p:nvSpPr>
          <p:cNvPr id="3" name="Title 2">
            <a:extLst>
              <a:ext uri="{FF2B5EF4-FFF2-40B4-BE49-F238E27FC236}">
                <a16:creationId xmlns:a16="http://schemas.microsoft.com/office/drawing/2014/main" id="{BB03B10C-FECD-EA94-11DA-44A27B118332}"/>
              </a:ext>
            </a:extLst>
          </p:cNvPr>
          <p:cNvSpPr>
            <a:spLocks noGrp="1"/>
          </p:cNvSpPr>
          <p:nvPr>
            <p:ph type="title"/>
          </p:nvPr>
        </p:nvSpPr>
        <p:spPr/>
        <p:txBody>
          <a:bodyPr/>
          <a:lstStyle/>
          <a:p>
            <a:r>
              <a:rPr lang="en-US" dirty="0" err="1"/>
              <a:t>Lineaire</a:t>
            </a:r>
            <a:r>
              <a:rPr lang="en-US" dirty="0"/>
              <a:t> </a:t>
            </a:r>
            <a:r>
              <a:rPr lang="en-US" dirty="0" err="1"/>
              <a:t>belasting</a:t>
            </a:r>
            <a:endParaRPr lang="en-US" dirty="0"/>
          </a:p>
        </p:txBody>
      </p:sp>
      <p:sp>
        <p:nvSpPr>
          <p:cNvPr id="4" name="Date Placeholder 3">
            <a:extLst>
              <a:ext uri="{FF2B5EF4-FFF2-40B4-BE49-F238E27FC236}">
                <a16:creationId xmlns:a16="http://schemas.microsoft.com/office/drawing/2014/main" id="{C41FF930-8242-3B00-6DFB-982CCF3C7E2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54BF7CB-CB53-5F7F-19AF-8B5DBEA3A9EC}"/>
              </a:ext>
            </a:extLst>
          </p:cNvPr>
          <p:cNvSpPr>
            <a:spLocks noGrp="1"/>
          </p:cNvSpPr>
          <p:nvPr>
            <p:ph type="sldNum" sz="quarter" idx="4"/>
          </p:nvPr>
        </p:nvSpPr>
        <p:spPr/>
        <p:txBody>
          <a:bodyPr/>
          <a:lstStyle/>
          <a:p>
            <a:fld id="{B7527A74-2D87-4307-9531-5A57D9647EEB}" type="slidenum">
              <a:rPr lang="nl-BE" smtClean="0"/>
              <a:pPr/>
              <a:t>62</a:t>
            </a:fld>
            <a:endParaRPr lang="nl-BE" dirty="0"/>
          </a:p>
        </p:txBody>
      </p:sp>
      <p:grpSp>
        <p:nvGrpSpPr>
          <p:cNvPr id="6" name="Groep 5">
            <a:extLst>
              <a:ext uri="{FF2B5EF4-FFF2-40B4-BE49-F238E27FC236}">
                <a16:creationId xmlns:a16="http://schemas.microsoft.com/office/drawing/2014/main" id="{14654907-91E8-7B81-8D50-0D4C2DDC1C85}"/>
              </a:ext>
            </a:extLst>
          </p:cNvPr>
          <p:cNvGrpSpPr/>
          <p:nvPr/>
        </p:nvGrpSpPr>
        <p:grpSpPr>
          <a:xfrm>
            <a:off x="2628899" y="4781550"/>
            <a:ext cx="7258276" cy="4019550"/>
            <a:chOff x="590550" y="190589"/>
            <a:chExt cx="3009901" cy="1828348"/>
          </a:xfrm>
        </p:grpSpPr>
        <p:grpSp>
          <p:nvGrpSpPr>
            <p:cNvPr id="7" name="Groep 6">
              <a:extLst>
                <a:ext uri="{FF2B5EF4-FFF2-40B4-BE49-F238E27FC236}">
                  <a16:creationId xmlns:a16="http://schemas.microsoft.com/office/drawing/2014/main" id="{531936EA-68DE-F9EB-9C3E-A011B4FCA7EA}"/>
                </a:ext>
              </a:extLst>
            </p:cNvPr>
            <p:cNvGrpSpPr/>
            <p:nvPr/>
          </p:nvGrpSpPr>
          <p:grpSpPr>
            <a:xfrm>
              <a:off x="596059" y="190589"/>
              <a:ext cx="3004392" cy="1828348"/>
              <a:chOff x="591098" y="208522"/>
              <a:chExt cx="3838027" cy="2000412"/>
            </a:xfrm>
          </p:grpSpPr>
          <p:grpSp>
            <p:nvGrpSpPr>
              <p:cNvPr id="9" name="Groep 8">
                <a:extLst>
                  <a:ext uri="{FF2B5EF4-FFF2-40B4-BE49-F238E27FC236}">
                    <a16:creationId xmlns:a16="http://schemas.microsoft.com/office/drawing/2014/main" id="{B290E5D8-1AFF-5865-919F-F0B4FC297040}"/>
                  </a:ext>
                </a:extLst>
              </p:cNvPr>
              <p:cNvGrpSpPr/>
              <p:nvPr/>
            </p:nvGrpSpPr>
            <p:grpSpPr>
              <a:xfrm>
                <a:off x="591098" y="208522"/>
                <a:ext cx="3838027" cy="2000412"/>
                <a:chOff x="-85177" y="180975"/>
                <a:chExt cx="3838027" cy="1819275"/>
              </a:xfrm>
            </p:grpSpPr>
            <p:cxnSp>
              <p:nvCxnSpPr>
                <p:cNvPr id="14" name="Rechte verbindingslijn met pijl 13">
                  <a:extLst>
                    <a:ext uri="{FF2B5EF4-FFF2-40B4-BE49-F238E27FC236}">
                      <a16:creationId xmlns:a16="http://schemas.microsoft.com/office/drawing/2014/main" id="{DC450047-D0BB-8C2A-A704-38A4A571CA59}"/>
                    </a:ext>
                  </a:extLst>
                </p:cNvPr>
                <p:cNvCxnSpPr/>
                <p:nvPr/>
              </p:nvCxnSpPr>
              <p:spPr>
                <a:xfrm flipV="1">
                  <a:off x="333375" y="180975"/>
                  <a:ext cx="0" cy="17668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ep 14">
                  <a:extLst>
                    <a:ext uri="{FF2B5EF4-FFF2-40B4-BE49-F238E27FC236}">
                      <a16:creationId xmlns:a16="http://schemas.microsoft.com/office/drawing/2014/main" id="{7E2DF5F4-D905-EAE8-22A2-B4471EEAB197}"/>
                    </a:ext>
                  </a:extLst>
                </p:cNvPr>
                <p:cNvGrpSpPr/>
                <p:nvPr/>
              </p:nvGrpSpPr>
              <p:grpSpPr>
                <a:xfrm>
                  <a:off x="-85177" y="438150"/>
                  <a:ext cx="3838027" cy="1562100"/>
                  <a:chOff x="-85177" y="438150"/>
                  <a:chExt cx="3838027" cy="1562100"/>
                </a:xfrm>
              </p:grpSpPr>
              <p:sp>
                <p:nvSpPr>
                  <p:cNvPr id="16" name="Tekstvak 168">
                    <a:extLst>
                      <a:ext uri="{FF2B5EF4-FFF2-40B4-BE49-F238E27FC236}">
                        <a16:creationId xmlns:a16="http://schemas.microsoft.com/office/drawing/2014/main" id="{0D341951-A321-379C-B421-DABD99CE4D77}"/>
                      </a:ext>
                    </a:extLst>
                  </p:cNvPr>
                  <p:cNvSpPr txBox="1"/>
                  <p:nvPr/>
                </p:nvSpPr>
                <p:spPr>
                  <a:xfrm>
                    <a:off x="3076052" y="1276350"/>
                    <a:ext cx="628650"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a:effectLst/>
                        <a:ea typeface="Times New Roman"/>
                        <a:cs typeface="Times New Roman"/>
                      </a:rPr>
                      <a:t>t</a:t>
                    </a:r>
                    <a:endParaRPr lang="nl-BE" sz="2400" dirty="0">
                      <a:effectLst/>
                      <a:ea typeface="Times New Roman"/>
                      <a:cs typeface="Times New Roman"/>
                    </a:endParaRPr>
                  </a:p>
                </p:txBody>
              </p:sp>
              <p:sp>
                <p:nvSpPr>
                  <p:cNvPr id="17" name="Vrije vorm 16">
                    <a:extLst>
                      <a:ext uri="{FF2B5EF4-FFF2-40B4-BE49-F238E27FC236}">
                        <a16:creationId xmlns:a16="http://schemas.microsoft.com/office/drawing/2014/main" id="{FD87637D-4AD7-EE75-1C7B-325B2610C10A}"/>
                      </a:ext>
                    </a:extLst>
                  </p:cNvPr>
                  <p:cNvSpPr/>
                  <p:nvPr/>
                </p:nvSpPr>
                <p:spPr>
                  <a:xfrm>
                    <a:off x="333375" y="438150"/>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sp>
                <p:nvSpPr>
                  <p:cNvPr id="18" name="Vrije vorm 17">
                    <a:extLst>
                      <a:ext uri="{FF2B5EF4-FFF2-40B4-BE49-F238E27FC236}">
                        <a16:creationId xmlns:a16="http://schemas.microsoft.com/office/drawing/2014/main" id="{21637740-DBA3-2307-EA0B-F7376E14D429}"/>
                      </a:ext>
                    </a:extLst>
                  </p:cNvPr>
                  <p:cNvSpPr/>
                  <p:nvPr/>
                </p:nvSpPr>
                <p:spPr>
                  <a:xfrm rot="10800000">
                    <a:off x="1676400" y="1209675"/>
                    <a:ext cx="1362075" cy="79057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cxnSp>
                <p:nvCxnSpPr>
                  <p:cNvPr id="19" name="Rechte verbindingslijn met pijl 18">
                    <a:extLst>
                      <a:ext uri="{FF2B5EF4-FFF2-40B4-BE49-F238E27FC236}">
                        <a16:creationId xmlns:a16="http://schemas.microsoft.com/office/drawing/2014/main" id="{160817C7-BB54-A4A0-C0C1-86F1E59E079E}"/>
                      </a:ext>
                    </a:extLst>
                  </p:cNvPr>
                  <p:cNvCxnSpPr/>
                  <p:nvPr/>
                </p:nvCxnSpPr>
                <p:spPr>
                  <a:xfrm>
                    <a:off x="238125" y="1219200"/>
                    <a:ext cx="2971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kstvak 172">
                    <a:extLst>
                      <a:ext uri="{FF2B5EF4-FFF2-40B4-BE49-F238E27FC236}">
                        <a16:creationId xmlns:a16="http://schemas.microsoft.com/office/drawing/2014/main" id="{84164212-D54F-B9E7-BC11-E7A5FA8395C6}"/>
                      </a:ext>
                    </a:extLst>
                  </p:cNvPr>
                  <p:cNvSpPr txBox="1"/>
                  <p:nvPr/>
                </p:nvSpPr>
                <p:spPr>
                  <a:xfrm>
                    <a:off x="-85177" y="1228725"/>
                    <a:ext cx="628651"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000" dirty="0">
                        <a:effectLst/>
                        <a:ea typeface="Times New Roman"/>
                        <a:cs typeface="Times New Roman"/>
                      </a:rPr>
                      <a:t>   0</a:t>
                    </a:r>
                    <a:endParaRPr lang="nl-BE" sz="2000" dirty="0">
                      <a:effectLst/>
                      <a:ea typeface="Times New Roman"/>
                      <a:cs typeface="Times New Roman"/>
                    </a:endParaRPr>
                  </a:p>
                </p:txBody>
              </p:sp>
              <p:sp>
                <p:nvSpPr>
                  <p:cNvPr id="21" name="Tekstvak 174">
                    <a:extLst>
                      <a:ext uri="{FF2B5EF4-FFF2-40B4-BE49-F238E27FC236}">
                        <a16:creationId xmlns:a16="http://schemas.microsoft.com/office/drawing/2014/main" id="{96811785-4813-D019-4835-7926AA847765}"/>
                      </a:ext>
                    </a:extLst>
                  </p:cNvPr>
                  <p:cNvSpPr txBox="1"/>
                  <p:nvPr/>
                </p:nvSpPr>
                <p:spPr>
                  <a:xfrm>
                    <a:off x="1981200" y="710324"/>
                    <a:ext cx="1771650" cy="4993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2400" dirty="0" err="1">
                        <a:effectLst/>
                        <a:ea typeface="Times New Roman"/>
                        <a:cs typeface="Times New Roman"/>
                      </a:rPr>
                      <a:t>Nuldoorgang</a:t>
                    </a:r>
                    <a:r>
                      <a:rPr lang="nl-NL" sz="2400" dirty="0">
                        <a:effectLst/>
                        <a:ea typeface="Times New Roman"/>
                        <a:cs typeface="Times New Roman"/>
                      </a:rPr>
                      <a:t> spanning</a:t>
                    </a:r>
                    <a:endParaRPr lang="nl-BE" sz="2400" dirty="0">
                      <a:effectLst/>
                      <a:ea typeface="Times New Roman"/>
                      <a:cs typeface="Times New Roman"/>
                    </a:endParaRPr>
                  </a:p>
                </p:txBody>
              </p:sp>
              <p:sp>
                <p:nvSpPr>
                  <p:cNvPr id="22" name="Tekstvak 213">
                    <a:extLst>
                      <a:ext uri="{FF2B5EF4-FFF2-40B4-BE49-F238E27FC236}">
                        <a16:creationId xmlns:a16="http://schemas.microsoft.com/office/drawing/2014/main" id="{838FF8F4-86AE-70F6-724B-6E5D42423B2E}"/>
                      </a:ext>
                    </a:extLst>
                  </p:cNvPr>
                  <p:cNvSpPr txBox="1"/>
                  <p:nvPr/>
                </p:nvSpPr>
                <p:spPr>
                  <a:xfrm>
                    <a:off x="259553" y="1499581"/>
                    <a:ext cx="1771650" cy="4993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nl-NL" sz="2400" dirty="0" err="1">
                        <a:effectLst/>
                        <a:ea typeface="Times New Roman"/>
                        <a:cs typeface="Times New Roman"/>
                      </a:rPr>
                      <a:t>Nuldoorgang</a:t>
                    </a:r>
                    <a:r>
                      <a:rPr lang="nl-NL" sz="2400" dirty="0">
                        <a:effectLst/>
                        <a:ea typeface="Times New Roman"/>
                        <a:cs typeface="Times New Roman"/>
                      </a:rPr>
                      <a:t> </a:t>
                    </a:r>
                    <a:br>
                      <a:rPr lang="nl-NL" sz="2400" dirty="0">
                        <a:effectLst/>
                        <a:ea typeface="Times New Roman"/>
                        <a:cs typeface="Times New Roman"/>
                      </a:rPr>
                    </a:br>
                    <a:r>
                      <a:rPr lang="nl-NL" sz="2400" dirty="0">
                        <a:effectLst/>
                        <a:ea typeface="Times New Roman"/>
                        <a:cs typeface="Times New Roman"/>
                      </a:rPr>
                      <a:t>stroom</a:t>
                    </a:r>
                    <a:endParaRPr lang="nl-BE" sz="2400" dirty="0">
                      <a:effectLst/>
                      <a:ea typeface="Times New Roman"/>
                      <a:cs typeface="Times New Roman"/>
                    </a:endParaRPr>
                  </a:p>
                </p:txBody>
              </p:sp>
            </p:grpSp>
          </p:grpSp>
          <p:sp>
            <p:nvSpPr>
              <p:cNvPr id="10" name="Vrije vorm 9">
                <a:extLst>
                  <a:ext uri="{FF2B5EF4-FFF2-40B4-BE49-F238E27FC236}">
                    <a16:creationId xmlns:a16="http://schemas.microsoft.com/office/drawing/2014/main" id="{5616E203-2181-1AB3-4056-20F85685EB43}"/>
                  </a:ext>
                </a:extLst>
              </p:cNvPr>
              <p:cNvSpPr/>
              <p:nvPr/>
            </p:nvSpPr>
            <p:spPr>
              <a:xfrm>
                <a:off x="693284" y="990600"/>
                <a:ext cx="1362074"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6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sp>
            <p:nvSpPr>
              <p:cNvPr id="11" name="Vrije vorm 10">
                <a:extLst>
                  <a:ext uri="{FF2B5EF4-FFF2-40B4-BE49-F238E27FC236}">
                    <a16:creationId xmlns:a16="http://schemas.microsoft.com/office/drawing/2014/main" id="{68DDA819-C122-E198-6581-6E877FADC1C5}"/>
                  </a:ext>
                </a:extLst>
              </p:cNvPr>
              <p:cNvSpPr/>
              <p:nvPr/>
            </p:nvSpPr>
            <p:spPr>
              <a:xfrm rot="10800000">
                <a:off x="2043191" y="1351654"/>
                <a:ext cx="1362074" cy="363855"/>
              </a:xfrm>
              <a:custGeom>
                <a:avLst/>
                <a:gdLst>
                  <a:gd name="connsiteX0" fmla="*/ 0 w 971550"/>
                  <a:gd name="connsiteY0" fmla="*/ 781054 h 790579"/>
                  <a:gd name="connsiteX1" fmla="*/ 504825 w 971550"/>
                  <a:gd name="connsiteY1" fmla="*/ 4 h 790579"/>
                  <a:gd name="connsiteX2" fmla="*/ 971550 w 971550"/>
                  <a:gd name="connsiteY2" fmla="*/ 790579 h 790579"/>
                </a:gdLst>
                <a:ahLst/>
                <a:cxnLst>
                  <a:cxn ang="0">
                    <a:pos x="connsiteX0" y="connsiteY0"/>
                  </a:cxn>
                  <a:cxn ang="0">
                    <a:pos x="connsiteX1" y="connsiteY1"/>
                  </a:cxn>
                  <a:cxn ang="0">
                    <a:pos x="connsiteX2" y="connsiteY2"/>
                  </a:cxn>
                </a:cxnLst>
                <a:rect l="l" t="t" r="r" b="b"/>
                <a:pathLst>
                  <a:path w="971550" h="790579">
                    <a:moveTo>
                      <a:pt x="0" y="781054"/>
                    </a:moveTo>
                    <a:cubicBezTo>
                      <a:pt x="171450" y="389735"/>
                      <a:pt x="342900" y="-1584"/>
                      <a:pt x="504825" y="4"/>
                    </a:cubicBezTo>
                    <a:cubicBezTo>
                      <a:pt x="666750" y="1591"/>
                      <a:pt x="893762" y="650879"/>
                      <a:pt x="971550" y="790579"/>
                    </a:cubicBezTo>
                  </a:path>
                </a:pathLst>
              </a:custGeom>
              <a:solidFill>
                <a:schemeClr val="accent2">
                  <a:lumMod val="40000"/>
                  <a:lumOff val="60000"/>
                  <a:alpha val="6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cxnSp>
            <p:nvCxnSpPr>
              <p:cNvPr id="12" name="Rechte verbindingslijn met pijl 11">
                <a:extLst>
                  <a:ext uri="{FF2B5EF4-FFF2-40B4-BE49-F238E27FC236}">
                    <a16:creationId xmlns:a16="http://schemas.microsoft.com/office/drawing/2014/main" id="{C99159AF-BF3D-100D-2EB6-14FC063AC8B5}"/>
                  </a:ext>
                </a:extLst>
              </p:cNvPr>
              <p:cNvCxnSpPr/>
              <p:nvPr/>
            </p:nvCxnSpPr>
            <p:spPr>
              <a:xfrm flipV="1">
                <a:off x="2371725" y="1057275"/>
                <a:ext cx="209551" cy="28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03537528-CEAD-7275-ABCB-05A7A3B8F505}"/>
                  </a:ext>
                </a:extLst>
              </p:cNvPr>
              <p:cNvCxnSpPr/>
              <p:nvPr/>
            </p:nvCxnSpPr>
            <p:spPr>
              <a:xfrm flipV="1">
                <a:off x="1833638" y="1376048"/>
                <a:ext cx="209551" cy="28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8" name="Tekstvak 178">
              <a:extLst>
                <a:ext uri="{FF2B5EF4-FFF2-40B4-BE49-F238E27FC236}">
                  <a16:creationId xmlns:a16="http://schemas.microsoft.com/office/drawing/2014/main" id="{96E3CB2B-96A4-F309-7E1E-06DB8D14C3ED}"/>
                </a:ext>
              </a:extLst>
            </p:cNvPr>
            <p:cNvSpPr txBox="1"/>
            <p:nvPr/>
          </p:nvSpPr>
          <p:spPr>
            <a:xfrm>
              <a:off x="590550" y="904875"/>
              <a:ext cx="327025" cy="339090"/>
            </a:xfrm>
            <a:prstGeom prst="rect">
              <a:avLst/>
            </a:prstGeom>
            <a:solidFill>
              <a:schemeClr val="bg2"/>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BE" sz="1100">
                  <a:effectLst/>
                  <a:ea typeface="Times New Roman"/>
                  <a:cs typeface="Times New Roman"/>
                </a:rPr>
                <a:t> </a:t>
              </a:r>
            </a:p>
          </p:txBody>
        </p:sp>
      </p:grpSp>
      <p:pic>
        <p:nvPicPr>
          <p:cNvPr id="23" name="Picture 2" descr="http://spaarlampen-info.be/wp-content/uploads/2011/09/gloeilamp-2.jpg">
            <a:extLst>
              <a:ext uri="{FF2B5EF4-FFF2-40B4-BE49-F238E27FC236}">
                <a16:creationId xmlns:a16="http://schemas.microsoft.com/office/drawing/2014/main" id="{56328217-DC99-1759-BDC3-C715A0A43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2392" y="4678886"/>
            <a:ext cx="2228155" cy="2613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www.vanmelis.nl/media/catalog/product/cache/1/image/9df78eab33525d08d6e5fb8d27136e95/i/m/image_5424.jpg">
            <a:extLst>
              <a:ext uri="{FF2B5EF4-FFF2-40B4-BE49-F238E27FC236}">
                <a16:creationId xmlns:a16="http://schemas.microsoft.com/office/drawing/2014/main" id="{D6FAFA27-B34C-C67E-430F-80BA57B4C0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29508" y="6620182"/>
            <a:ext cx="2864360" cy="168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037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24D70-C565-5240-79C4-53D24D6ECCA5}"/>
              </a:ext>
            </a:extLst>
          </p:cNvPr>
          <p:cNvSpPr>
            <a:spLocks noGrp="1"/>
          </p:cNvSpPr>
          <p:nvPr>
            <p:ph type="body" sz="quarter" idx="17"/>
          </p:nvPr>
        </p:nvSpPr>
        <p:spPr/>
        <p:txBody>
          <a:bodyPr/>
          <a:lstStyle/>
          <a:p>
            <a:pPr marL="342900" indent="-342900">
              <a:buFont typeface="Arial" panose="020B0604020202020204" pitchFamily="34" charset="0"/>
              <a:buChar char="•"/>
            </a:pPr>
            <a:r>
              <a:rPr lang="nl-NL" dirty="0">
                <a:latin typeface="Calibri Light" panose="020F0302020204030204" pitchFamily="34" charset="0"/>
                <a:cs typeface="Calibri Light" panose="020F0302020204030204" pitchFamily="34" charset="0"/>
              </a:rPr>
              <a:t>Niet-lineaire belasting</a:t>
            </a:r>
          </a:p>
          <a:p>
            <a:pPr marL="702900" lvl="1" indent="-342900">
              <a:buFont typeface="Arial" panose="020B0604020202020204" pitchFamily="34" charset="0"/>
              <a:buChar char="•"/>
            </a:pPr>
            <a:r>
              <a:rPr lang="nl-NL" sz="2800" dirty="0"/>
              <a:t>Niet-lineaire belastingen onttrekken een </a:t>
            </a:r>
            <a:r>
              <a:rPr lang="nl-NL" sz="2800" b="1" dirty="0"/>
              <a:t>niet-</a:t>
            </a:r>
            <a:r>
              <a:rPr lang="nl-NL" sz="2800" b="1" dirty="0" err="1"/>
              <a:t>sinusoïdale</a:t>
            </a:r>
            <a:r>
              <a:rPr lang="nl-NL" sz="2800" b="1" dirty="0"/>
              <a:t> stroom </a:t>
            </a:r>
            <a:r>
              <a:rPr lang="nl-NL" sz="2800" dirty="0"/>
              <a:t>bij een </a:t>
            </a:r>
            <a:r>
              <a:rPr lang="nl-NL" sz="2800" dirty="0" err="1"/>
              <a:t>sinusoïdale</a:t>
            </a:r>
            <a:r>
              <a:rPr lang="nl-NL" sz="2800" dirty="0"/>
              <a:t> spanning. </a:t>
            </a:r>
          </a:p>
          <a:p>
            <a:pPr lvl="3"/>
            <a:r>
              <a:rPr lang="nl-NL" sz="3200" dirty="0"/>
              <a:t> </a:t>
            </a:r>
            <a:r>
              <a:rPr lang="nl-NL" sz="2800" dirty="0"/>
              <a:t>Ze genereren harmonische stromen -&gt; Resulterend in hoge piekstromen</a:t>
            </a:r>
          </a:p>
          <a:p>
            <a:pPr lvl="3"/>
            <a:r>
              <a:rPr lang="nl-NL" sz="2800" dirty="0"/>
              <a:t> Vb. Spaarlamp, computers, aandrijvingen…</a:t>
            </a:r>
          </a:p>
          <a:p>
            <a:endParaRPr lang="en-US" dirty="0"/>
          </a:p>
        </p:txBody>
      </p:sp>
      <p:sp>
        <p:nvSpPr>
          <p:cNvPr id="3" name="Title 2">
            <a:extLst>
              <a:ext uri="{FF2B5EF4-FFF2-40B4-BE49-F238E27FC236}">
                <a16:creationId xmlns:a16="http://schemas.microsoft.com/office/drawing/2014/main" id="{48782899-5391-81A7-2387-09C39EE41A5B}"/>
              </a:ext>
            </a:extLst>
          </p:cNvPr>
          <p:cNvSpPr>
            <a:spLocks noGrp="1"/>
          </p:cNvSpPr>
          <p:nvPr>
            <p:ph type="title"/>
          </p:nvPr>
        </p:nvSpPr>
        <p:spPr/>
        <p:txBody>
          <a:bodyPr/>
          <a:lstStyle/>
          <a:p>
            <a:r>
              <a:rPr lang="en-US" dirty="0" err="1"/>
              <a:t>Niet-lineaire</a:t>
            </a:r>
            <a:r>
              <a:rPr lang="en-US" dirty="0"/>
              <a:t> </a:t>
            </a:r>
            <a:r>
              <a:rPr lang="en-US" dirty="0" err="1"/>
              <a:t>belastingen</a:t>
            </a:r>
            <a:endParaRPr lang="en-US" dirty="0"/>
          </a:p>
        </p:txBody>
      </p:sp>
      <p:sp>
        <p:nvSpPr>
          <p:cNvPr id="4" name="Date Placeholder 3">
            <a:extLst>
              <a:ext uri="{FF2B5EF4-FFF2-40B4-BE49-F238E27FC236}">
                <a16:creationId xmlns:a16="http://schemas.microsoft.com/office/drawing/2014/main" id="{940F119B-4493-4AB5-B57E-71FD065D25C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B4178A5-2E4A-B476-285B-52D3A215AA8E}"/>
              </a:ext>
            </a:extLst>
          </p:cNvPr>
          <p:cNvSpPr>
            <a:spLocks noGrp="1"/>
          </p:cNvSpPr>
          <p:nvPr>
            <p:ph type="sldNum" sz="quarter" idx="4"/>
          </p:nvPr>
        </p:nvSpPr>
        <p:spPr/>
        <p:txBody>
          <a:bodyPr/>
          <a:lstStyle/>
          <a:p>
            <a:fld id="{B7527A74-2D87-4307-9531-5A57D9647EEB}" type="slidenum">
              <a:rPr lang="nl-BE" smtClean="0"/>
              <a:pPr/>
              <a:t>63</a:t>
            </a:fld>
            <a:endParaRPr lang="nl-BE" dirty="0"/>
          </a:p>
        </p:txBody>
      </p:sp>
      <p:pic>
        <p:nvPicPr>
          <p:cNvPr id="6" name="Picture 2" descr="https://www.my-optima.com/images/upload/spaarlamp_11901256883391.jpg">
            <a:extLst>
              <a:ext uri="{FF2B5EF4-FFF2-40B4-BE49-F238E27FC236}">
                <a16:creationId xmlns:a16="http://schemas.microsoft.com/office/drawing/2014/main" id="{08577747-3D59-7850-F95C-8E399E887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1393" y="4182536"/>
            <a:ext cx="3183435" cy="1703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bbxuk.com/wp-content/uploads/2015/05/computer-05.jpg">
            <a:extLst>
              <a:ext uri="{FF2B5EF4-FFF2-40B4-BE49-F238E27FC236}">
                <a16:creationId xmlns:a16="http://schemas.microsoft.com/office/drawing/2014/main" id="{02BA8174-3B34-BE9A-9D47-8622291CB3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1393" y="6509297"/>
            <a:ext cx="3183435" cy="215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Netvervuiling: harmonischen | EURO-INDEX">
            <a:extLst>
              <a:ext uri="{FF2B5EF4-FFF2-40B4-BE49-F238E27FC236}">
                <a16:creationId xmlns:a16="http://schemas.microsoft.com/office/drawing/2014/main" id="{C93D0185-C960-7F9E-81C4-E26A68977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5276522"/>
            <a:ext cx="6826612" cy="360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3816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DDFC0E-4592-1EF7-91EB-10C77B92F0A0}"/>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highlight>
                  <a:srgbClr val="FFFF00"/>
                </a:highlight>
                <a:latin typeface="Calibri Light" panose="020F0302020204030204" pitchFamily="34" charset="0"/>
                <a:cs typeface="Calibri Light" panose="020F0302020204030204" pitchFamily="34" charset="0"/>
              </a:rPr>
              <a:t>Power Factor</a:t>
            </a:r>
          </a:p>
          <a:p>
            <a:pPr marL="817200" lvl="1" indent="-457200">
              <a:buFont typeface="Arial" panose="020B0604020202020204" pitchFamily="34" charset="0"/>
              <a:buChar char="•"/>
            </a:pPr>
            <a:r>
              <a:rPr lang="nl-NL" sz="2800" dirty="0">
                <a:highlight>
                  <a:srgbClr val="FFFF00"/>
                </a:highlight>
              </a:rPr>
              <a:t>Zowel </a:t>
            </a:r>
            <a:r>
              <a:rPr lang="nl-NL" sz="2800" dirty="0" err="1">
                <a:highlight>
                  <a:srgbClr val="FFFF00"/>
                </a:highlight>
              </a:rPr>
              <a:t>harmonischen</a:t>
            </a:r>
            <a:r>
              <a:rPr lang="nl-NL" sz="2800" dirty="0">
                <a:highlight>
                  <a:srgbClr val="FFFF00"/>
                </a:highlight>
              </a:rPr>
              <a:t> als faseverschuiving!</a:t>
            </a:r>
          </a:p>
          <a:p>
            <a:pPr marL="3200400" lvl="4" indent="-457200">
              <a:buFont typeface="Arial" panose="020B0604020202020204" pitchFamily="34" charset="0"/>
              <a:buChar char="•"/>
            </a:pPr>
            <a:r>
              <a:rPr lang="nl-NL" sz="2800" dirty="0">
                <a:highlight>
                  <a:srgbClr val="FFFF00"/>
                </a:highlight>
              </a:rPr>
              <a:t> </a:t>
            </a:r>
            <a:r>
              <a:rPr lang="nl-NL" sz="2800" dirty="0" err="1">
                <a:highlight>
                  <a:srgbClr val="FFFF00"/>
                </a:highlight>
              </a:rPr>
              <a:t>Cos</a:t>
            </a:r>
            <a:r>
              <a:rPr lang="nl-NL" sz="2800" dirty="0">
                <a:highlight>
                  <a:srgbClr val="FFFF00"/>
                </a:highlight>
              </a:rPr>
              <a:t> </a:t>
            </a:r>
            <a:r>
              <a:rPr lang="nl-BE" sz="2800" dirty="0">
                <a:highlight>
                  <a:srgbClr val="FFFF00"/>
                </a:highlight>
              </a:rPr>
              <a:t>ϕ en power factor idem bij </a:t>
            </a:r>
            <a:r>
              <a:rPr lang="nl-BE" sz="2800" b="1" dirty="0">
                <a:highlight>
                  <a:srgbClr val="FFFF00"/>
                </a:highlight>
              </a:rPr>
              <a:t>lineaire</a:t>
            </a:r>
            <a:r>
              <a:rPr lang="nl-BE" sz="2800" dirty="0">
                <a:highlight>
                  <a:srgbClr val="FFFF00"/>
                </a:highlight>
              </a:rPr>
              <a:t> toestellen</a:t>
            </a:r>
          </a:p>
          <a:p>
            <a:pPr marL="3200400" lvl="4" indent="-457200">
              <a:buFont typeface="Arial" panose="020B0604020202020204" pitchFamily="34" charset="0"/>
              <a:buChar char="•"/>
            </a:pPr>
            <a:r>
              <a:rPr lang="nl-NL" sz="2800" dirty="0">
                <a:highlight>
                  <a:srgbClr val="FFFF00"/>
                </a:highlight>
              </a:rPr>
              <a:t> </a:t>
            </a:r>
            <a:r>
              <a:rPr lang="nl-NL" sz="2800" dirty="0" err="1">
                <a:highlight>
                  <a:srgbClr val="FFFF00"/>
                </a:highlight>
              </a:rPr>
              <a:t>Harmonischen</a:t>
            </a:r>
            <a:r>
              <a:rPr lang="nl-NL" sz="2800" dirty="0">
                <a:highlight>
                  <a:srgbClr val="FFFF00"/>
                </a:highlight>
              </a:rPr>
              <a:t> beïnvloeden eveneens het reactief vermogen</a:t>
            </a:r>
          </a:p>
          <a:p>
            <a:pPr marL="1243012" lvl="4" indent="-342900">
              <a:buFont typeface="Arial" panose="020B0604020202020204" pitchFamily="34" charset="0"/>
              <a:buChar char="•"/>
            </a:pPr>
            <a:r>
              <a:rPr lang="nl-NL" sz="2400" dirty="0">
                <a:highlight>
                  <a:srgbClr val="FFFF00"/>
                </a:highlight>
              </a:rPr>
              <a:t>Extra dimensie in vermogensdriehoek (</a:t>
            </a:r>
            <a:r>
              <a:rPr lang="nl-NL" sz="2400" dirty="0" err="1">
                <a:highlight>
                  <a:srgbClr val="FFFF00"/>
                </a:highlight>
              </a:rPr>
              <a:t>Distortievermogen</a:t>
            </a:r>
            <a:r>
              <a:rPr lang="nl-NL" sz="2400" dirty="0">
                <a:highlight>
                  <a:srgbClr val="FFFF00"/>
                </a:highlight>
              </a:rPr>
              <a:t>)</a:t>
            </a:r>
          </a:p>
          <a:p>
            <a:pPr marL="1235075" lvl="3" indent="-342900">
              <a:buFont typeface="Arial" panose="020B0604020202020204" pitchFamily="34" charset="0"/>
              <a:buChar char="•"/>
            </a:pPr>
            <a:r>
              <a:rPr lang="nl-NL" sz="2400" dirty="0">
                <a:highlight>
                  <a:srgbClr val="FFFF00"/>
                </a:highlight>
              </a:rPr>
              <a:t>Condensatorbatterij dus niet altijd oplossing voor PF!!</a:t>
            </a:r>
          </a:p>
          <a:p>
            <a:pPr lvl="3"/>
            <a:endParaRPr lang="nl-NL" sz="2800" dirty="0">
              <a:highlight>
                <a:srgbClr val="FFFF00"/>
              </a:highlight>
            </a:endParaRPr>
          </a:p>
          <a:p>
            <a:pPr lvl="3"/>
            <a:r>
              <a:rPr lang="nl-NL" sz="2800" dirty="0">
                <a:highlight>
                  <a:srgbClr val="FFFF00"/>
                </a:highlight>
              </a:rPr>
              <a:t>Vb. Led lamp</a:t>
            </a:r>
          </a:p>
          <a:p>
            <a:pPr marL="3200400" lvl="4" indent="-457200">
              <a:buFont typeface="Arial" panose="020B0604020202020204" pitchFamily="34" charset="0"/>
              <a:buChar char="•"/>
            </a:pPr>
            <a:r>
              <a:rPr lang="nl-NL" i="1" dirty="0">
                <a:highlight>
                  <a:srgbClr val="FFFF00"/>
                </a:highlight>
              </a:rPr>
              <a:t>Power factor =    0,85</a:t>
            </a:r>
          </a:p>
          <a:p>
            <a:pPr marL="3200400" lvl="4" indent="-457200">
              <a:buFont typeface="Arial" panose="020B0604020202020204" pitchFamily="34" charset="0"/>
              <a:buChar char="•"/>
            </a:pPr>
            <a:r>
              <a:rPr lang="nl-NL" i="1" dirty="0" err="1">
                <a:highlight>
                  <a:srgbClr val="FFFF00"/>
                </a:highlight>
              </a:rPr>
              <a:t>Cos</a:t>
            </a:r>
            <a:r>
              <a:rPr lang="el-GR" i="1" dirty="0">
                <a:highlight>
                  <a:srgbClr val="FFFF00"/>
                </a:highlight>
              </a:rPr>
              <a:t>ϕ</a:t>
            </a:r>
            <a:r>
              <a:rPr lang="nl-NL" i="1" dirty="0">
                <a:highlight>
                  <a:srgbClr val="FFFF00"/>
                </a:highlight>
              </a:rPr>
              <a:t> = 	0.95</a:t>
            </a:r>
            <a:endParaRPr lang="nl-BE" i="1" dirty="0">
              <a:highlight>
                <a:srgbClr val="FFFF00"/>
              </a:highlight>
            </a:endParaRPr>
          </a:p>
          <a:p>
            <a:endParaRPr lang="en-US" dirty="0"/>
          </a:p>
        </p:txBody>
      </p:sp>
      <p:sp>
        <p:nvSpPr>
          <p:cNvPr id="3" name="Title 2">
            <a:extLst>
              <a:ext uri="{FF2B5EF4-FFF2-40B4-BE49-F238E27FC236}">
                <a16:creationId xmlns:a16="http://schemas.microsoft.com/office/drawing/2014/main" id="{4104B6A9-5099-40A1-41CC-5570BDEFAA97}"/>
              </a:ext>
            </a:extLst>
          </p:cNvPr>
          <p:cNvSpPr>
            <a:spLocks noGrp="1"/>
          </p:cNvSpPr>
          <p:nvPr>
            <p:ph type="title"/>
          </p:nvPr>
        </p:nvSpPr>
        <p:spPr/>
        <p:txBody>
          <a:bodyPr/>
          <a:lstStyle/>
          <a:p>
            <a:r>
              <a:rPr lang="en-US" dirty="0"/>
              <a:t>Power factor</a:t>
            </a:r>
          </a:p>
        </p:txBody>
      </p:sp>
      <p:sp>
        <p:nvSpPr>
          <p:cNvPr id="4" name="Date Placeholder 3">
            <a:extLst>
              <a:ext uri="{FF2B5EF4-FFF2-40B4-BE49-F238E27FC236}">
                <a16:creationId xmlns:a16="http://schemas.microsoft.com/office/drawing/2014/main" id="{D2F86CD0-6777-9955-992F-F2028B2BB3E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8390FEE-6426-9D5D-8457-B68FFC01E8D4}"/>
              </a:ext>
            </a:extLst>
          </p:cNvPr>
          <p:cNvSpPr>
            <a:spLocks noGrp="1"/>
          </p:cNvSpPr>
          <p:nvPr>
            <p:ph type="sldNum" sz="quarter" idx="4"/>
          </p:nvPr>
        </p:nvSpPr>
        <p:spPr/>
        <p:txBody>
          <a:bodyPr/>
          <a:lstStyle/>
          <a:p>
            <a:fld id="{B7527A74-2D87-4307-9531-5A57D9647EEB}" type="slidenum">
              <a:rPr lang="nl-BE" smtClean="0"/>
              <a:pPr/>
              <a:t>64</a:t>
            </a:fld>
            <a:endParaRPr lang="nl-BE" dirty="0"/>
          </a:p>
        </p:txBody>
      </p:sp>
      <p:grpSp>
        <p:nvGrpSpPr>
          <p:cNvPr id="6" name="Groep 5">
            <a:extLst>
              <a:ext uri="{FF2B5EF4-FFF2-40B4-BE49-F238E27FC236}">
                <a16:creationId xmlns:a16="http://schemas.microsoft.com/office/drawing/2014/main" id="{DDF8FF41-09DB-257D-76F6-73509F58D385}"/>
              </a:ext>
            </a:extLst>
          </p:cNvPr>
          <p:cNvGrpSpPr/>
          <p:nvPr/>
        </p:nvGrpSpPr>
        <p:grpSpPr>
          <a:xfrm>
            <a:off x="10953750" y="5295900"/>
            <a:ext cx="5281211" cy="3162301"/>
            <a:chOff x="0" y="0"/>
            <a:chExt cx="3375920" cy="2095499"/>
          </a:xfrm>
        </p:grpSpPr>
        <p:cxnSp>
          <p:nvCxnSpPr>
            <p:cNvPr id="7" name="Rechte verbindingslijn met pijl 6">
              <a:extLst>
                <a:ext uri="{FF2B5EF4-FFF2-40B4-BE49-F238E27FC236}">
                  <a16:creationId xmlns:a16="http://schemas.microsoft.com/office/drawing/2014/main" id="{0E1111AF-C670-3220-25BE-14FD24ACD11A}"/>
                </a:ext>
              </a:extLst>
            </p:cNvPr>
            <p:cNvCxnSpPr/>
            <p:nvPr/>
          </p:nvCxnSpPr>
          <p:spPr>
            <a:xfrm flipV="1">
              <a:off x="595222" y="1009291"/>
              <a:ext cx="284672" cy="688340"/>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8" name="Groep 7">
              <a:extLst>
                <a:ext uri="{FF2B5EF4-FFF2-40B4-BE49-F238E27FC236}">
                  <a16:creationId xmlns:a16="http://schemas.microsoft.com/office/drawing/2014/main" id="{F8924F36-3148-C283-26BD-2406C1EBAC56}"/>
                </a:ext>
              </a:extLst>
            </p:cNvPr>
            <p:cNvGrpSpPr/>
            <p:nvPr/>
          </p:nvGrpSpPr>
          <p:grpSpPr>
            <a:xfrm>
              <a:off x="0" y="0"/>
              <a:ext cx="3375920" cy="2095499"/>
              <a:chOff x="0" y="0"/>
              <a:chExt cx="3375920" cy="2095499"/>
            </a:xfrm>
          </p:grpSpPr>
          <p:grpSp>
            <p:nvGrpSpPr>
              <p:cNvPr id="9" name="Groep 8">
                <a:extLst>
                  <a:ext uri="{FF2B5EF4-FFF2-40B4-BE49-F238E27FC236}">
                    <a16:creationId xmlns:a16="http://schemas.microsoft.com/office/drawing/2014/main" id="{79FAE84F-BE57-594C-8142-3A9C77BDE4B3}"/>
                  </a:ext>
                </a:extLst>
              </p:cNvPr>
              <p:cNvGrpSpPr/>
              <p:nvPr/>
            </p:nvGrpSpPr>
            <p:grpSpPr>
              <a:xfrm>
                <a:off x="0" y="0"/>
                <a:ext cx="3372426" cy="2095499"/>
                <a:chOff x="-595785" y="-448820"/>
                <a:chExt cx="3373494" cy="2096465"/>
              </a:xfrm>
            </p:grpSpPr>
            <p:grpSp>
              <p:nvGrpSpPr>
                <p:cNvPr id="17" name="Groep 16">
                  <a:extLst>
                    <a:ext uri="{FF2B5EF4-FFF2-40B4-BE49-F238E27FC236}">
                      <a16:creationId xmlns:a16="http://schemas.microsoft.com/office/drawing/2014/main" id="{CC05F397-106A-7067-6736-B980E9B65F40}"/>
                    </a:ext>
                  </a:extLst>
                </p:cNvPr>
                <p:cNvGrpSpPr/>
                <p:nvPr/>
              </p:nvGrpSpPr>
              <p:grpSpPr>
                <a:xfrm>
                  <a:off x="-595785" y="-448820"/>
                  <a:ext cx="3373494" cy="2096465"/>
                  <a:chOff x="-595785" y="-448820"/>
                  <a:chExt cx="3373494" cy="2096465"/>
                </a:xfrm>
              </p:grpSpPr>
              <p:sp>
                <p:nvSpPr>
                  <p:cNvPr id="19" name="Tekstvak 14488">
                    <a:extLst>
                      <a:ext uri="{FF2B5EF4-FFF2-40B4-BE49-F238E27FC236}">
                        <a16:creationId xmlns:a16="http://schemas.microsoft.com/office/drawing/2014/main" id="{E12124A0-F3C5-0B8F-5AAD-15C0D67332FF}"/>
                      </a:ext>
                    </a:extLst>
                  </p:cNvPr>
                  <p:cNvSpPr txBox="1"/>
                  <p:nvPr/>
                </p:nvSpPr>
                <p:spPr>
                  <a:xfrm>
                    <a:off x="1000664" y="1250830"/>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200" dirty="0">
                        <a:effectLst/>
                        <a:ea typeface="Times New Roman"/>
                        <a:cs typeface="Times New Roman"/>
                      </a:rPr>
                      <a:t>P [W]</a:t>
                    </a:r>
                    <a:endParaRPr lang="nl-BE" sz="1200" dirty="0">
                      <a:effectLst/>
                      <a:ea typeface="Times New Roman"/>
                      <a:cs typeface="Times New Roman"/>
                    </a:endParaRPr>
                  </a:p>
                </p:txBody>
              </p:sp>
              <p:grpSp>
                <p:nvGrpSpPr>
                  <p:cNvPr id="20" name="Groep 19">
                    <a:extLst>
                      <a:ext uri="{FF2B5EF4-FFF2-40B4-BE49-F238E27FC236}">
                        <a16:creationId xmlns:a16="http://schemas.microsoft.com/office/drawing/2014/main" id="{968D1EFF-2607-189D-F32F-1F660B5BA461}"/>
                      </a:ext>
                    </a:extLst>
                  </p:cNvPr>
                  <p:cNvGrpSpPr/>
                  <p:nvPr/>
                </p:nvGrpSpPr>
                <p:grpSpPr>
                  <a:xfrm>
                    <a:off x="-595785" y="-448820"/>
                    <a:ext cx="3373494" cy="1958443"/>
                    <a:chOff x="-595785" y="-448820"/>
                    <a:chExt cx="3373494" cy="1958443"/>
                  </a:xfrm>
                </p:grpSpPr>
                <p:sp>
                  <p:nvSpPr>
                    <p:cNvPr id="21" name="Tekstvak 14490">
                      <a:extLst>
                        <a:ext uri="{FF2B5EF4-FFF2-40B4-BE49-F238E27FC236}">
                          <a16:creationId xmlns:a16="http://schemas.microsoft.com/office/drawing/2014/main" id="{C9C938F3-7B00-46B0-BFF0-97FEDC998D3F}"/>
                        </a:ext>
                      </a:extLst>
                    </p:cNvPr>
                    <p:cNvSpPr txBox="1"/>
                    <p:nvPr/>
                  </p:nvSpPr>
                  <p:spPr>
                    <a:xfrm>
                      <a:off x="-595785" y="-26009"/>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200" dirty="0">
                          <a:effectLst/>
                          <a:ea typeface="Times New Roman"/>
                          <a:cs typeface="Times New Roman"/>
                        </a:rPr>
                        <a:t>Q [</a:t>
                      </a:r>
                      <a:r>
                        <a:rPr lang="nl-NL" sz="1200" dirty="0" err="1">
                          <a:effectLst/>
                          <a:ea typeface="Times New Roman"/>
                          <a:cs typeface="Times New Roman"/>
                        </a:rPr>
                        <a:t>VAr</a:t>
                      </a:r>
                      <a:r>
                        <a:rPr lang="nl-NL" sz="1200" dirty="0">
                          <a:effectLst/>
                          <a:ea typeface="Times New Roman"/>
                          <a:cs typeface="Times New Roman"/>
                        </a:rPr>
                        <a:t>]</a:t>
                      </a:r>
                      <a:endParaRPr lang="nl-BE" sz="1200" dirty="0">
                        <a:effectLst/>
                        <a:ea typeface="Times New Roman"/>
                        <a:cs typeface="Times New Roman"/>
                      </a:endParaRPr>
                    </a:p>
                  </p:txBody>
                </p:sp>
                <p:sp>
                  <p:nvSpPr>
                    <p:cNvPr id="22" name="Tekstvak 14491">
                      <a:extLst>
                        <a:ext uri="{FF2B5EF4-FFF2-40B4-BE49-F238E27FC236}">
                          <a16:creationId xmlns:a16="http://schemas.microsoft.com/office/drawing/2014/main" id="{42B6DFF3-3B4E-C5FE-4687-A124A7B0F28E}"/>
                        </a:ext>
                      </a:extLst>
                    </p:cNvPr>
                    <p:cNvSpPr txBox="1"/>
                    <p:nvPr/>
                  </p:nvSpPr>
                  <p:spPr>
                    <a:xfrm>
                      <a:off x="923049" y="143451"/>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200" dirty="0">
                          <a:effectLst/>
                          <a:ea typeface="Times New Roman"/>
                          <a:cs typeface="Times New Roman"/>
                        </a:rPr>
                        <a:t>S [VA]</a:t>
                      </a:r>
                      <a:endParaRPr lang="nl-BE" sz="1200" dirty="0">
                        <a:effectLst/>
                        <a:ea typeface="Times New Roman"/>
                        <a:cs typeface="Times New Roman"/>
                      </a:endParaRPr>
                    </a:p>
                  </p:txBody>
                </p:sp>
                <p:grpSp>
                  <p:nvGrpSpPr>
                    <p:cNvPr id="23" name="Groep 22">
                      <a:extLst>
                        <a:ext uri="{FF2B5EF4-FFF2-40B4-BE49-F238E27FC236}">
                          <a16:creationId xmlns:a16="http://schemas.microsoft.com/office/drawing/2014/main" id="{8904D0F8-3B4C-68EA-A4DE-9FA2B9F5F906}"/>
                        </a:ext>
                      </a:extLst>
                    </p:cNvPr>
                    <p:cNvGrpSpPr/>
                    <p:nvPr/>
                  </p:nvGrpSpPr>
                  <p:grpSpPr>
                    <a:xfrm>
                      <a:off x="-84" y="-448820"/>
                      <a:ext cx="2777793" cy="1958443"/>
                      <a:chOff x="-84" y="-448820"/>
                      <a:chExt cx="2777793" cy="1958443"/>
                    </a:xfrm>
                  </p:grpSpPr>
                  <p:cxnSp>
                    <p:nvCxnSpPr>
                      <p:cNvPr id="25" name="Rechte verbindingslijn met pijl 24">
                        <a:extLst>
                          <a:ext uri="{FF2B5EF4-FFF2-40B4-BE49-F238E27FC236}">
                            <a16:creationId xmlns:a16="http://schemas.microsoft.com/office/drawing/2014/main" id="{D69EA493-DB49-6363-C6B3-6084F3802F03}"/>
                          </a:ext>
                        </a:extLst>
                      </p:cNvPr>
                      <p:cNvCxnSpPr/>
                      <p:nvPr/>
                    </p:nvCxnSpPr>
                    <p:spPr>
                      <a:xfrm>
                        <a:off x="0" y="1250830"/>
                        <a:ext cx="2498818" cy="0"/>
                      </a:xfrm>
                      <a:prstGeom prst="straightConnector1">
                        <a:avLst/>
                      </a:prstGeom>
                      <a:ln w="19050">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A6325741-52F1-095B-9D44-C5C67782C438}"/>
                          </a:ext>
                        </a:extLst>
                      </p:cNvPr>
                      <p:cNvCxnSpPr/>
                      <p:nvPr/>
                    </p:nvCxnSpPr>
                    <p:spPr>
                      <a:xfrm flipV="1">
                        <a:off x="-84" y="-448820"/>
                        <a:ext cx="2777793" cy="1698042"/>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2DAC1FEA-5B94-B084-8240-989CBFDF9652}"/>
                          </a:ext>
                        </a:extLst>
                      </p:cNvPr>
                      <p:cNvCxnSpPr/>
                      <p:nvPr/>
                    </p:nvCxnSpPr>
                    <p:spPr>
                      <a:xfrm flipV="1">
                        <a:off x="202" y="-9543"/>
                        <a:ext cx="0" cy="1250316"/>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Boog 27">
                        <a:extLst>
                          <a:ext uri="{FF2B5EF4-FFF2-40B4-BE49-F238E27FC236}">
                            <a16:creationId xmlns:a16="http://schemas.microsoft.com/office/drawing/2014/main" id="{196DEDE4-18BF-5C73-2940-C79B84EA3AA5}"/>
                          </a:ext>
                        </a:extLst>
                      </p:cNvPr>
                      <p:cNvSpPr/>
                      <p:nvPr/>
                    </p:nvSpPr>
                    <p:spPr>
                      <a:xfrm>
                        <a:off x="482894" y="948906"/>
                        <a:ext cx="68544" cy="56071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grpSp>
                <p:sp>
                  <p:nvSpPr>
                    <p:cNvPr id="24" name="Tekstvak 326">
                      <a:extLst>
                        <a:ext uri="{FF2B5EF4-FFF2-40B4-BE49-F238E27FC236}">
                          <a16:creationId xmlns:a16="http://schemas.microsoft.com/office/drawing/2014/main" id="{30BC04C5-482D-E51A-A731-42FC795F2449}"/>
                        </a:ext>
                      </a:extLst>
                    </p:cNvPr>
                    <p:cNvSpPr txBox="1"/>
                    <p:nvPr/>
                  </p:nvSpPr>
                  <p:spPr>
                    <a:xfrm>
                      <a:off x="-561459" y="617766"/>
                      <a:ext cx="836763" cy="3968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200" dirty="0">
                          <a:effectLst/>
                          <a:ea typeface="Times New Roman"/>
                          <a:cs typeface="Times New Roman"/>
                        </a:rPr>
                        <a:t>D [</a:t>
                      </a:r>
                      <a:r>
                        <a:rPr lang="nl-NL" sz="1200" dirty="0" err="1">
                          <a:effectLst/>
                          <a:ea typeface="Times New Roman"/>
                          <a:cs typeface="Times New Roman"/>
                        </a:rPr>
                        <a:t>VAr</a:t>
                      </a:r>
                      <a:r>
                        <a:rPr lang="nl-NL" sz="1200" dirty="0">
                          <a:effectLst/>
                          <a:ea typeface="Times New Roman"/>
                          <a:cs typeface="Times New Roman"/>
                        </a:rPr>
                        <a:t>]</a:t>
                      </a:r>
                      <a:endParaRPr lang="nl-BE" sz="1200" dirty="0">
                        <a:effectLst/>
                        <a:ea typeface="Times New Roman"/>
                        <a:cs typeface="Times New Roman"/>
                      </a:endParaRPr>
                    </a:p>
                  </p:txBody>
                </p:sp>
              </p:grpSp>
            </p:grpSp>
            <p:sp>
              <p:nvSpPr>
                <p:cNvPr id="18" name="Tekstvak 289">
                  <a:extLst>
                    <a:ext uri="{FF2B5EF4-FFF2-40B4-BE49-F238E27FC236}">
                      <a16:creationId xmlns:a16="http://schemas.microsoft.com/office/drawing/2014/main" id="{7B7BFD8D-C831-AD28-388A-7E0D7F609B1B}"/>
                    </a:ext>
                  </a:extLst>
                </p:cNvPr>
                <p:cNvSpPr txBox="1"/>
                <p:nvPr/>
              </p:nvSpPr>
              <p:spPr>
                <a:xfrm>
                  <a:off x="569343" y="948906"/>
                  <a:ext cx="431321" cy="30077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nl-NL" sz="1200" dirty="0">
                      <a:effectLst/>
                      <a:ea typeface="Times New Roman"/>
                      <a:cs typeface="Times New Roman"/>
                    </a:rPr>
                    <a:t>ϕ</a:t>
                  </a:r>
                  <a:endParaRPr lang="nl-BE" sz="1200" dirty="0">
                    <a:effectLst/>
                    <a:ea typeface="Times New Roman"/>
                    <a:cs typeface="Times New Roman"/>
                  </a:endParaRPr>
                </a:p>
              </p:txBody>
            </p:sp>
          </p:grpSp>
          <p:grpSp>
            <p:nvGrpSpPr>
              <p:cNvPr id="10" name="Groep 9">
                <a:extLst>
                  <a:ext uri="{FF2B5EF4-FFF2-40B4-BE49-F238E27FC236}">
                    <a16:creationId xmlns:a16="http://schemas.microsoft.com/office/drawing/2014/main" id="{218A8846-8C8F-6212-17C9-E346A23015A9}"/>
                  </a:ext>
                </a:extLst>
              </p:cNvPr>
              <p:cNvGrpSpPr/>
              <p:nvPr/>
            </p:nvGrpSpPr>
            <p:grpSpPr>
              <a:xfrm>
                <a:off x="595222" y="0"/>
                <a:ext cx="2780698" cy="1688670"/>
                <a:chOff x="0" y="0"/>
                <a:chExt cx="2780698" cy="1688670"/>
              </a:xfrm>
            </p:grpSpPr>
            <p:cxnSp>
              <p:nvCxnSpPr>
                <p:cNvPr id="11" name="Rechte verbindingslijn 10">
                  <a:extLst>
                    <a:ext uri="{FF2B5EF4-FFF2-40B4-BE49-F238E27FC236}">
                      <a16:creationId xmlns:a16="http://schemas.microsoft.com/office/drawing/2014/main" id="{5068BCA0-FCC2-AD91-69DF-5A5841B45FC3}"/>
                    </a:ext>
                  </a:extLst>
                </p:cNvPr>
                <p:cNvCxnSpPr/>
                <p:nvPr/>
              </p:nvCxnSpPr>
              <p:spPr>
                <a:xfrm>
                  <a:off x="284672" y="1009291"/>
                  <a:ext cx="2493010" cy="1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Rechte verbindingslijn 11">
                  <a:extLst>
                    <a:ext uri="{FF2B5EF4-FFF2-40B4-BE49-F238E27FC236}">
                      <a16:creationId xmlns:a16="http://schemas.microsoft.com/office/drawing/2014/main" id="{9C0891B5-8282-BE05-3BA9-BC61382CF5BA}"/>
                    </a:ext>
                  </a:extLst>
                </p:cNvPr>
                <p:cNvCxnSpPr/>
                <p:nvPr/>
              </p:nvCxnSpPr>
              <p:spPr>
                <a:xfrm flipV="1">
                  <a:off x="2501661" y="1009291"/>
                  <a:ext cx="279037" cy="6793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81FED222-372B-9158-D735-A5CAE5A4D535}"/>
                    </a:ext>
                  </a:extLst>
                </p:cNvPr>
                <p:cNvCxnSpPr/>
                <p:nvPr/>
              </p:nvCxnSpPr>
              <p:spPr>
                <a:xfrm flipV="1">
                  <a:off x="276046" y="0"/>
                  <a:ext cx="0" cy="98913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93C44622-8023-1DD8-3F36-E5B7859837CB}"/>
                    </a:ext>
                  </a:extLst>
                </p:cNvPr>
                <p:cNvCxnSpPr/>
                <p:nvPr/>
              </p:nvCxnSpPr>
              <p:spPr>
                <a:xfrm flipV="1">
                  <a:off x="0" y="0"/>
                  <a:ext cx="276046" cy="44831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45CB8ED5-AFF6-7B1F-DE3E-82EC1E348503}"/>
                    </a:ext>
                  </a:extLst>
                </p:cNvPr>
                <p:cNvCxnSpPr/>
                <p:nvPr/>
              </p:nvCxnSpPr>
              <p:spPr>
                <a:xfrm flipV="1">
                  <a:off x="2777706" y="0"/>
                  <a:ext cx="0" cy="98869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C8B97E5D-2FAF-012D-C905-13BE8789CCDF}"/>
                    </a:ext>
                  </a:extLst>
                </p:cNvPr>
                <p:cNvCxnSpPr/>
                <p:nvPr/>
              </p:nvCxnSpPr>
              <p:spPr>
                <a:xfrm>
                  <a:off x="284672" y="0"/>
                  <a:ext cx="249301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6946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72690B-0235-DED8-8F25-5E9A25659093}"/>
              </a:ext>
            </a:extLst>
          </p:cNvPr>
          <p:cNvSpPr>
            <a:spLocks noGrp="1"/>
          </p:cNvSpPr>
          <p:nvPr>
            <p:ph type="body" sz="quarter" idx="17"/>
          </p:nvPr>
        </p:nvSpPr>
        <p:spPr/>
        <p:txBody>
          <a:bodyPr/>
          <a:lstStyle/>
          <a:p>
            <a:pPr marL="342900" indent="-342900">
              <a:buFont typeface="Arial" panose="020B0604020202020204" pitchFamily="34" charset="0"/>
              <a:buChar char="•"/>
            </a:pPr>
            <a:r>
              <a:rPr lang="nl-NL" dirty="0" err="1"/>
              <a:t>Harmonischen</a:t>
            </a:r>
            <a:endParaRPr lang="nl-NL" dirty="0"/>
          </a:p>
          <a:p>
            <a:pPr marL="702900" lvl="1" indent="-342900">
              <a:buFont typeface="Arial" panose="020B0604020202020204" pitchFamily="34" charset="0"/>
              <a:buChar char="•"/>
            </a:pPr>
            <a:r>
              <a:rPr lang="nl-NL" sz="2800" dirty="0" err="1"/>
              <a:t>Harmonischen</a:t>
            </a:r>
            <a:r>
              <a:rPr lang="nl-NL" sz="2800" dirty="0"/>
              <a:t> kan men terugvinden in niet-lineaire belastingen (zie meting labo)</a:t>
            </a:r>
          </a:p>
          <a:p>
            <a:pPr marL="702900" lvl="1" indent="-342900">
              <a:buFont typeface="Arial" panose="020B0604020202020204" pitchFamily="34" charset="0"/>
              <a:buChar char="•"/>
            </a:pPr>
            <a:r>
              <a:rPr lang="nl-NL" sz="2800" b="1" dirty="0"/>
              <a:t>Veelvouden van de fundamentele </a:t>
            </a:r>
            <a:r>
              <a:rPr lang="nl-NL" sz="2800" b="1" dirty="0" err="1"/>
              <a:t>componente</a:t>
            </a:r>
            <a:r>
              <a:rPr lang="nl-NL" sz="2800" b="1" dirty="0"/>
              <a:t> </a:t>
            </a:r>
            <a:r>
              <a:rPr lang="nl-NL" sz="2800" dirty="0"/>
              <a:t>(50Hz)</a:t>
            </a:r>
          </a:p>
          <a:p>
            <a:pPr marL="702900" lvl="1" indent="-342900">
              <a:buFont typeface="Arial" panose="020B0604020202020204" pitchFamily="34" charset="0"/>
              <a:buChar char="•"/>
            </a:pPr>
            <a:r>
              <a:rPr lang="nl-NL" sz="2800" dirty="0"/>
              <a:t>Werkelijk signaal is de </a:t>
            </a:r>
            <a:r>
              <a:rPr lang="nl-NL" sz="2800" b="1" dirty="0"/>
              <a:t>samenstelling van alle harmonische componenten </a:t>
            </a:r>
            <a:r>
              <a:rPr lang="nl-NL" sz="2800" dirty="0"/>
              <a:t>en fundamentele </a:t>
            </a:r>
            <a:r>
              <a:rPr lang="nl-NL" sz="2800" dirty="0" err="1"/>
              <a:t>componente</a:t>
            </a:r>
            <a:r>
              <a:rPr lang="nl-NL" sz="2800" dirty="0"/>
              <a:t>!</a:t>
            </a:r>
          </a:p>
          <a:p>
            <a:pPr marL="2514600" lvl="3" indent="-457200">
              <a:buFont typeface="Arial" panose="020B0604020202020204" pitchFamily="34" charset="0"/>
              <a:buChar char="•"/>
            </a:pPr>
            <a:r>
              <a:rPr lang="nl-NL" sz="2800" dirty="0"/>
              <a:t> Amplitude en faseverschuiving van de harmonische van belang</a:t>
            </a:r>
          </a:p>
          <a:p>
            <a:pPr marL="2514600" lvl="3" indent="-457200">
              <a:buFont typeface="Arial" panose="020B0604020202020204" pitchFamily="34" charset="0"/>
              <a:buChar char="•"/>
            </a:pPr>
            <a:r>
              <a:rPr lang="nl-NL" sz="2800" dirty="0"/>
              <a:t> Zowel even als oneven </a:t>
            </a:r>
            <a:r>
              <a:rPr lang="nl-NL" sz="2800" dirty="0" err="1"/>
              <a:t>harmonischen</a:t>
            </a:r>
            <a:endParaRPr lang="nl-NL" sz="2800" dirty="0"/>
          </a:p>
          <a:p>
            <a:pPr marL="2514600" lvl="3" indent="-457200">
              <a:buFont typeface="Arial" panose="020B0604020202020204" pitchFamily="34" charset="0"/>
              <a:buChar char="•"/>
            </a:pPr>
            <a:r>
              <a:rPr lang="nl-NL" sz="2800" dirty="0"/>
              <a:t> </a:t>
            </a:r>
            <a:r>
              <a:rPr lang="nl-NL" sz="2800" dirty="0" err="1"/>
              <a:t>Fourier</a:t>
            </a:r>
            <a:r>
              <a:rPr lang="nl-NL" sz="2800" dirty="0"/>
              <a:t> analyse</a:t>
            </a:r>
          </a:p>
          <a:p>
            <a:pPr marL="2514600" lvl="3" indent="-457200">
              <a:buFont typeface="Arial" panose="020B0604020202020204" pitchFamily="34" charset="0"/>
              <a:buChar char="•"/>
            </a:pPr>
            <a:r>
              <a:rPr lang="nl-NL" sz="2800" dirty="0"/>
              <a:t> 40</a:t>
            </a:r>
            <a:r>
              <a:rPr lang="nl-NL" sz="2800" baseline="30000" dirty="0"/>
              <a:t>ste</a:t>
            </a:r>
            <a:r>
              <a:rPr lang="nl-NL" sz="2800" dirty="0"/>
              <a:t> harmonische</a:t>
            </a:r>
          </a:p>
          <a:p>
            <a:endParaRPr lang="en-US" dirty="0"/>
          </a:p>
        </p:txBody>
      </p:sp>
      <p:sp>
        <p:nvSpPr>
          <p:cNvPr id="3" name="Title 2">
            <a:extLst>
              <a:ext uri="{FF2B5EF4-FFF2-40B4-BE49-F238E27FC236}">
                <a16:creationId xmlns:a16="http://schemas.microsoft.com/office/drawing/2014/main" id="{3DC0ACEC-8814-50F5-20A6-C83ADF4D720A}"/>
              </a:ext>
            </a:extLst>
          </p:cNvPr>
          <p:cNvSpPr>
            <a:spLocks noGrp="1"/>
          </p:cNvSpPr>
          <p:nvPr>
            <p:ph type="title"/>
          </p:nvPr>
        </p:nvSpPr>
        <p:spPr/>
        <p:txBody>
          <a:bodyPr/>
          <a:lstStyle/>
          <a:p>
            <a:r>
              <a:rPr lang="en-US" dirty="0" err="1"/>
              <a:t>Harmonischen</a:t>
            </a:r>
            <a:endParaRPr lang="en-US" dirty="0"/>
          </a:p>
        </p:txBody>
      </p:sp>
      <p:sp>
        <p:nvSpPr>
          <p:cNvPr id="4" name="Date Placeholder 3">
            <a:extLst>
              <a:ext uri="{FF2B5EF4-FFF2-40B4-BE49-F238E27FC236}">
                <a16:creationId xmlns:a16="http://schemas.microsoft.com/office/drawing/2014/main" id="{E1CFE696-4CE9-20F9-CBFD-9DEAFDB2D9B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511E76D-2710-7093-8302-E6AF30958B1F}"/>
              </a:ext>
            </a:extLst>
          </p:cNvPr>
          <p:cNvSpPr>
            <a:spLocks noGrp="1"/>
          </p:cNvSpPr>
          <p:nvPr>
            <p:ph type="sldNum" sz="quarter" idx="4"/>
          </p:nvPr>
        </p:nvSpPr>
        <p:spPr/>
        <p:txBody>
          <a:bodyPr/>
          <a:lstStyle/>
          <a:p>
            <a:fld id="{B7527A74-2D87-4307-9531-5A57D9647EEB}" type="slidenum">
              <a:rPr lang="nl-BE" smtClean="0"/>
              <a:pPr/>
              <a:t>65</a:t>
            </a:fld>
            <a:endParaRPr lang="nl-BE" dirty="0"/>
          </a:p>
        </p:txBody>
      </p:sp>
      <p:graphicFrame>
        <p:nvGraphicFramePr>
          <p:cNvPr id="6" name="Grafiek 29">
            <a:extLst>
              <a:ext uri="{FF2B5EF4-FFF2-40B4-BE49-F238E27FC236}">
                <a16:creationId xmlns:a16="http://schemas.microsoft.com/office/drawing/2014/main" id="{60FE6ED4-54DB-335C-6700-03FDB6DA4E65}"/>
              </a:ext>
            </a:extLst>
          </p:cNvPr>
          <p:cNvGraphicFramePr/>
          <p:nvPr>
            <p:extLst>
              <p:ext uri="{D42A27DB-BD31-4B8C-83A1-F6EECF244321}">
                <p14:modId xmlns:p14="http://schemas.microsoft.com/office/powerpoint/2010/main" val="3760306126"/>
              </p:ext>
            </p:extLst>
          </p:nvPr>
        </p:nvGraphicFramePr>
        <p:xfrm>
          <a:off x="7924800" y="6000750"/>
          <a:ext cx="7955097" cy="30502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90368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5F17E1B-6ED4-0E81-32E2-49B838B7464E}"/>
                  </a:ext>
                </a:extLst>
              </p:cNvPr>
              <p:cNvSpPr>
                <a:spLocks noGrp="1"/>
              </p:cNvSpPr>
              <p:nvPr>
                <p:ph type="body" sz="quarter" idx="17"/>
              </p:nvPr>
            </p:nvSpPr>
            <p:spPr>
              <a:xfrm>
                <a:off x="1057275" y="2325373"/>
                <a:ext cx="16575629" cy="6103800"/>
              </a:xfrm>
            </p:spPr>
            <p:txBody>
              <a:bodyPr/>
              <a:lstStyle/>
              <a:p>
                <a:pPr marL="702900" lvl="1" indent="-342900">
                  <a:buFont typeface="Arial" panose="020B0604020202020204" pitchFamily="34" charset="0"/>
                  <a:buChar char="•"/>
                </a:pPr>
                <a:r>
                  <a:rPr lang="nl-NL" sz="2800" b="1" dirty="0"/>
                  <a:t>Hoeveel stroom</a:t>
                </a:r>
                <a:r>
                  <a:rPr lang="nl-NL" sz="2800" dirty="0"/>
                  <a:t> is er nodig indien de </a:t>
                </a:r>
                <a:r>
                  <a:rPr lang="nl-NL" sz="2800" dirty="0" err="1"/>
                  <a:t>cosϕ</a:t>
                </a:r>
                <a:r>
                  <a:rPr lang="nl-NL" sz="2800" dirty="0"/>
                  <a:t> verandert van 0,6 naar 1? </a:t>
                </a:r>
                <a:br>
                  <a:rPr lang="nl-NL" sz="2800" dirty="0"/>
                </a:br>
                <a:r>
                  <a:rPr lang="nl-NL" sz="2800" dirty="0"/>
                  <a:t>Met als gegeven dat </a:t>
                </a:r>
                <a:r>
                  <a:rPr lang="nl-NL" sz="2800" b="1" dirty="0"/>
                  <a:t>het actief vermogen 3500W is op een 230V net</a:t>
                </a:r>
                <a:r>
                  <a:rPr lang="nl-NL" sz="2800" dirty="0"/>
                  <a:t>?</a:t>
                </a:r>
                <a:endParaRPr lang="nl-BE" sz="2800" dirty="0"/>
              </a:p>
              <a:p>
                <a:pPr marL="1568700" lvl="3" indent="-342900">
                  <a:buFont typeface="Arial" panose="020B0604020202020204" pitchFamily="34" charset="0"/>
                  <a:buChar char="•"/>
                </a:pPr>
                <a:r>
                  <a:rPr lang="nl-NL" sz="2800" dirty="0"/>
                  <a:t>Conclusies?	</a:t>
                </a:r>
                <a:endParaRPr lang="nl-BE" sz="2800" dirty="0"/>
              </a:p>
              <a:p>
                <a:pPr/>
                <a14:m>
                  <m:oMathPara xmlns:m="http://schemas.openxmlformats.org/officeDocument/2006/math">
                    <m:oMathParaPr>
                      <m:jc m:val="centerGroup"/>
                    </m:oMathParaPr>
                    <m:oMath xmlns:m="http://schemas.openxmlformats.org/officeDocument/2006/math">
                      <m:r>
                        <a:rPr lang="en-BE" b="0" i="1" smtClean="0">
                          <a:latin typeface="Cambria Math" panose="02040503050406030204" pitchFamily="18" charset="0"/>
                        </a:rPr>
                        <m:t>𝐼</m:t>
                      </m:r>
                      <m:r>
                        <a:rPr lang="en-BE" b="0" i="1" smtClean="0">
                          <a:latin typeface="Cambria Math" panose="02040503050406030204" pitchFamily="18" charset="0"/>
                        </a:rPr>
                        <m:t>=</m:t>
                      </m:r>
                      <m:f>
                        <m:fPr>
                          <m:ctrlPr>
                            <a:rPr lang="en-BE" b="0" i="1" smtClean="0">
                              <a:latin typeface="Cambria Math" panose="02040503050406030204" pitchFamily="18" charset="0"/>
                            </a:rPr>
                          </m:ctrlPr>
                        </m:fPr>
                        <m:num>
                          <m:r>
                            <a:rPr lang="en-BE" b="0" i="1" smtClean="0">
                              <a:latin typeface="Cambria Math" panose="02040503050406030204" pitchFamily="18" charset="0"/>
                            </a:rPr>
                            <m:t>𝑃</m:t>
                          </m:r>
                        </m:num>
                        <m:den>
                          <m:r>
                            <a:rPr lang="en-BE" b="0" i="1" smtClean="0">
                              <a:latin typeface="Cambria Math" panose="02040503050406030204" pitchFamily="18" charset="0"/>
                            </a:rPr>
                            <m:t>𝑈</m:t>
                          </m:r>
                          <m:r>
                            <a:rPr lang="en-BE" b="0" i="1" smtClean="0">
                              <a:latin typeface="Cambria Math" panose="02040503050406030204" pitchFamily="18" charset="0"/>
                            </a:rPr>
                            <m:t> ∗</m:t>
                          </m:r>
                          <m:r>
                            <m:rPr>
                              <m:sty m:val="p"/>
                            </m:rPr>
                            <a:rPr lang="en-BE" b="0" i="0" smtClean="0">
                              <a:latin typeface="Cambria Math" panose="02040503050406030204" pitchFamily="18" charset="0"/>
                            </a:rPr>
                            <m:t>cos</m:t>
                          </m:r>
                          <m:r>
                            <a:rPr lang="en-BE" b="0" i="1" smtClean="0">
                              <a:latin typeface="Cambria Math" panose="02040503050406030204" pitchFamily="18" charset="0"/>
                            </a:rPr>
                            <m:t>⁡(</m:t>
                          </m:r>
                          <m:r>
                            <a:rPr lang="en-BE" b="0" i="1" smtClean="0">
                              <a:latin typeface="Cambria Math" panose="02040503050406030204" pitchFamily="18" charset="0"/>
                              <a:ea typeface="Cambria Math" panose="02040503050406030204" pitchFamily="18" charset="0"/>
                            </a:rPr>
                            <m:t>𝜑</m:t>
                          </m:r>
                          <m:r>
                            <a:rPr lang="en-BE" b="0" i="1" smtClean="0">
                              <a:latin typeface="Cambria Math" panose="02040503050406030204" pitchFamily="18" charset="0"/>
                            </a:rPr>
                            <m:t>)</m:t>
                          </m:r>
                        </m:den>
                      </m:f>
                    </m:oMath>
                  </m:oMathPara>
                </a14:m>
                <a:endParaRPr lang="en-BE" dirty="0"/>
              </a:p>
              <a:p>
                <a:pPr/>
                <a14:m>
                  <m:oMathPara xmlns:m="http://schemas.openxmlformats.org/officeDocument/2006/math">
                    <m:oMathParaPr>
                      <m:jc m:val="centerGroup"/>
                    </m:oMathParaPr>
                    <m:oMath xmlns:m="http://schemas.openxmlformats.org/officeDocument/2006/math">
                      <m:r>
                        <a:rPr lang="en-BE" b="0" i="0" smtClean="0">
                          <a:latin typeface="Cambria Math" panose="02040503050406030204" pitchFamily="18" charset="0"/>
                        </a:rPr>
                        <m:t> </m:t>
                      </m:r>
                      <m:sSub>
                        <m:sSubPr>
                          <m:ctrlPr>
                            <a:rPr lang="en-BE" b="0" i="1" smtClean="0">
                              <a:latin typeface="Cambria Math" panose="02040503050406030204" pitchFamily="18" charset="0"/>
                            </a:rPr>
                          </m:ctrlPr>
                        </m:sSubPr>
                        <m:e>
                          <m:r>
                            <m:rPr>
                              <m:sty m:val="p"/>
                            </m:rPr>
                            <a:rPr lang="en-BE" b="0" i="1" smtClean="0">
                              <a:latin typeface="Cambria Math" panose="02040503050406030204" pitchFamily="18" charset="0"/>
                            </a:rPr>
                            <m:t>I</m:t>
                          </m:r>
                        </m:e>
                        <m:sub>
                          <m:r>
                            <a:rPr lang="en-BE" b="0" i="1" smtClean="0">
                              <a:latin typeface="Cambria Math" panose="02040503050406030204" pitchFamily="18" charset="0"/>
                            </a:rPr>
                            <m:t>0,6</m:t>
                          </m:r>
                        </m:sub>
                      </m:sSub>
                      <m:r>
                        <a:rPr lang="en-BE" b="0" i="0" smtClean="0">
                          <a:latin typeface="Cambria Math" panose="02040503050406030204" pitchFamily="18" charset="0"/>
                        </a:rPr>
                        <m:t>= </m:t>
                      </m:r>
                      <m:f>
                        <m:fPr>
                          <m:ctrlPr>
                            <a:rPr lang="en-BE" b="0" i="1" smtClean="0">
                              <a:latin typeface="Cambria Math" panose="02040503050406030204" pitchFamily="18" charset="0"/>
                            </a:rPr>
                          </m:ctrlPr>
                        </m:fPr>
                        <m:num>
                          <m:r>
                            <a:rPr lang="en-BE" b="0" i="1" smtClean="0">
                              <a:latin typeface="Cambria Math" panose="02040503050406030204" pitchFamily="18" charset="0"/>
                            </a:rPr>
                            <m:t>3500</m:t>
                          </m:r>
                        </m:num>
                        <m:den>
                          <m:r>
                            <a:rPr lang="en-BE" b="0" i="1" smtClean="0">
                              <a:latin typeface="Cambria Math" panose="02040503050406030204" pitchFamily="18" charset="0"/>
                            </a:rPr>
                            <m:t>230 ∗ 0,6</m:t>
                          </m:r>
                        </m:den>
                      </m:f>
                      <m:r>
                        <a:rPr lang="en-BE" b="0" i="1" smtClean="0">
                          <a:latin typeface="Cambria Math" panose="02040503050406030204" pitchFamily="18" charset="0"/>
                        </a:rPr>
                        <m:t> = 25,4 </m:t>
                      </m:r>
                      <m:r>
                        <a:rPr lang="en-BE" b="0" i="1" smtClean="0">
                          <a:latin typeface="Cambria Math" panose="02040503050406030204" pitchFamily="18" charset="0"/>
                        </a:rPr>
                        <m:t>𝐴</m:t>
                      </m:r>
                    </m:oMath>
                  </m:oMathPara>
                </a14:m>
                <a:endParaRPr lang="en-BE" b="0" dirty="0"/>
              </a:p>
              <a:p>
                <a:pPr/>
                <a14:m>
                  <m:oMathPara xmlns:m="http://schemas.openxmlformats.org/officeDocument/2006/math">
                    <m:oMathParaPr>
                      <m:jc m:val="centerGroup"/>
                    </m:oMathParaPr>
                    <m:oMath xmlns:m="http://schemas.openxmlformats.org/officeDocument/2006/math">
                      <m:sSub>
                        <m:sSubPr>
                          <m:ctrlPr>
                            <a:rPr lang="en-BE" i="1">
                              <a:latin typeface="Cambria Math" panose="02040503050406030204" pitchFamily="18" charset="0"/>
                            </a:rPr>
                          </m:ctrlPr>
                        </m:sSubPr>
                        <m:e>
                          <m:r>
                            <m:rPr>
                              <m:sty m:val="p"/>
                            </m:rPr>
                            <a:rPr lang="en-BE" i="1">
                              <a:latin typeface="Cambria Math" panose="02040503050406030204" pitchFamily="18" charset="0"/>
                            </a:rPr>
                            <m:t>I</m:t>
                          </m:r>
                        </m:e>
                        <m:sub>
                          <m:r>
                            <a:rPr lang="en-BE" b="0" i="1" smtClean="0">
                              <a:latin typeface="Cambria Math" panose="02040503050406030204" pitchFamily="18" charset="0"/>
                            </a:rPr>
                            <m:t>1</m:t>
                          </m:r>
                        </m:sub>
                      </m:sSub>
                      <m:r>
                        <a:rPr lang="en-BE" b="0" i="1" smtClean="0">
                          <a:latin typeface="Cambria Math" panose="02040503050406030204" pitchFamily="18" charset="0"/>
                        </a:rPr>
                        <m:t>= </m:t>
                      </m:r>
                      <m:f>
                        <m:fPr>
                          <m:ctrlPr>
                            <a:rPr lang="en-BE" b="0" i="1" smtClean="0">
                              <a:latin typeface="Cambria Math" panose="02040503050406030204" pitchFamily="18" charset="0"/>
                            </a:rPr>
                          </m:ctrlPr>
                        </m:fPr>
                        <m:num>
                          <m:r>
                            <m:rPr>
                              <m:sty m:val="p"/>
                            </m:rPr>
                            <a:rPr lang="en-BE" b="0" i="1" smtClean="0">
                              <a:latin typeface="Cambria Math" panose="02040503050406030204" pitchFamily="18" charset="0"/>
                            </a:rPr>
                            <m:t>P</m:t>
                          </m:r>
                        </m:num>
                        <m:den>
                          <m:r>
                            <m:rPr>
                              <m:sty m:val="p"/>
                            </m:rPr>
                            <a:rPr lang="en-BE" b="0" i="1" smtClean="0">
                              <a:latin typeface="Cambria Math" panose="02040503050406030204" pitchFamily="18" charset="0"/>
                            </a:rPr>
                            <m:t>U</m:t>
                          </m:r>
                        </m:den>
                      </m:f>
                      <m:r>
                        <a:rPr lang="en-BE" b="0" i="1" smtClean="0">
                          <a:latin typeface="Cambria Math" panose="02040503050406030204" pitchFamily="18" charset="0"/>
                        </a:rPr>
                        <m:t> = </m:t>
                      </m:r>
                      <m:f>
                        <m:fPr>
                          <m:ctrlPr>
                            <a:rPr lang="en-BE" b="0" i="1" smtClean="0">
                              <a:latin typeface="Cambria Math" panose="02040503050406030204" pitchFamily="18" charset="0"/>
                            </a:rPr>
                          </m:ctrlPr>
                        </m:fPr>
                        <m:num>
                          <m:r>
                            <a:rPr lang="en-BE" b="0" i="1" smtClean="0">
                              <a:latin typeface="Cambria Math" panose="02040503050406030204" pitchFamily="18" charset="0"/>
                            </a:rPr>
                            <m:t>3500</m:t>
                          </m:r>
                        </m:num>
                        <m:den>
                          <m:r>
                            <a:rPr lang="en-BE" b="0" i="1" smtClean="0">
                              <a:latin typeface="Cambria Math" panose="02040503050406030204" pitchFamily="18" charset="0"/>
                            </a:rPr>
                            <m:t>230</m:t>
                          </m:r>
                        </m:den>
                      </m:f>
                      <m:r>
                        <a:rPr lang="en-BE" b="0" i="1" smtClean="0">
                          <a:latin typeface="Cambria Math" panose="02040503050406030204" pitchFamily="18" charset="0"/>
                        </a:rPr>
                        <m:t> = 15,2 </m:t>
                      </m:r>
                      <m:r>
                        <m:rPr>
                          <m:sty m:val="p"/>
                        </m:rPr>
                        <a:rPr lang="en-BE" b="0" i="1" smtClean="0">
                          <a:latin typeface="Cambria Math" panose="02040503050406030204" pitchFamily="18" charset="0"/>
                        </a:rPr>
                        <m:t>A</m:t>
                      </m:r>
                    </m:oMath>
                  </m:oMathPara>
                </a14:m>
                <a:endParaRPr lang="en-US" dirty="0"/>
              </a:p>
            </p:txBody>
          </p:sp>
        </mc:Choice>
        <mc:Fallback xmlns="">
          <p:sp>
            <p:nvSpPr>
              <p:cNvPr id="2" name="Text Placeholder 1">
                <a:extLst>
                  <a:ext uri="{FF2B5EF4-FFF2-40B4-BE49-F238E27FC236}">
                    <a16:creationId xmlns:a16="http://schemas.microsoft.com/office/drawing/2014/main" id="{85F17E1B-6ED4-0E81-32E2-49B838B7464E}"/>
                  </a:ext>
                </a:extLst>
              </p:cNvPr>
              <p:cNvSpPr>
                <a:spLocks noGrp="1" noRot="1" noChangeAspect="1" noMove="1" noResize="1" noEditPoints="1" noAdjustHandles="1" noChangeArrowheads="1" noChangeShapeType="1" noTextEdit="1"/>
              </p:cNvSpPr>
              <p:nvPr>
                <p:ph type="body" sz="quarter" idx="17"/>
              </p:nvPr>
            </p:nvSpPr>
            <p:spPr>
              <a:xfrm>
                <a:off x="1057275" y="2325373"/>
                <a:ext cx="16575629" cy="6103800"/>
              </a:xfrm>
              <a:blipFill>
                <a:blip r:embed="rId3"/>
                <a:stretch>
                  <a:fillRect t="-1597"/>
                </a:stretch>
              </a:blipFill>
            </p:spPr>
            <p:txBody>
              <a:bodyPr/>
              <a:lstStyle/>
              <a:p>
                <a:r>
                  <a:rPr lang="en-BE">
                    <a:noFill/>
                  </a:rPr>
                  <a:t> </a:t>
                </a:r>
              </a:p>
            </p:txBody>
          </p:sp>
        </mc:Fallback>
      </mc:AlternateContent>
      <p:sp>
        <p:nvSpPr>
          <p:cNvPr id="3" name="Title 2">
            <a:extLst>
              <a:ext uri="{FF2B5EF4-FFF2-40B4-BE49-F238E27FC236}">
                <a16:creationId xmlns:a16="http://schemas.microsoft.com/office/drawing/2014/main" id="{DB888363-5837-1ED7-EF4E-4CF52554149D}"/>
              </a:ext>
            </a:extLst>
          </p:cNvPr>
          <p:cNvSpPr>
            <a:spLocks noGrp="1"/>
          </p:cNvSpPr>
          <p:nvPr>
            <p:ph type="title"/>
          </p:nvPr>
        </p:nvSpPr>
        <p:spPr/>
        <p:txBody>
          <a:bodyPr/>
          <a:lstStyle/>
          <a:p>
            <a:r>
              <a:rPr lang="en-US" dirty="0" err="1"/>
              <a:t>Oefening</a:t>
            </a:r>
            <a:endParaRPr lang="en-US" dirty="0"/>
          </a:p>
        </p:txBody>
      </p:sp>
      <p:sp>
        <p:nvSpPr>
          <p:cNvPr id="4" name="Date Placeholder 3">
            <a:extLst>
              <a:ext uri="{FF2B5EF4-FFF2-40B4-BE49-F238E27FC236}">
                <a16:creationId xmlns:a16="http://schemas.microsoft.com/office/drawing/2014/main" id="{AF6DCF3E-F0ED-5D24-5D48-3C287F2E5E6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3491805-4AC6-1258-57F1-2106B12A89CD}"/>
              </a:ext>
            </a:extLst>
          </p:cNvPr>
          <p:cNvSpPr>
            <a:spLocks noGrp="1"/>
          </p:cNvSpPr>
          <p:nvPr>
            <p:ph type="sldNum" sz="quarter" idx="4"/>
          </p:nvPr>
        </p:nvSpPr>
        <p:spPr/>
        <p:txBody>
          <a:bodyPr/>
          <a:lstStyle/>
          <a:p>
            <a:fld id="{B7527A74-2D87-4307-9531-5A57D9647EEB}" type="slidenum">
              <a:rPr lang="nl-BE" smtClean="0"/>
              <a:pPr/>
              <a:t>66</a:t>
            </a:fld>
            <a:endParaRPr lang="nl-BE"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F63939-75E2-AD63-1DE3-619E30F92B45}"/>
                  </a:ext>
                </a:extLst>
              </p:cNvPr>
              <p:cNvSpPr txBox="1"/>
              <p:nvPr/>
            </p:nvSpPr>
            <p:spPr>
              <a:xfrm>
                <a:off x="10740915" y="7438571"/>
                <a:ext cx="6304611" cy="553998"/>
              </a:xfrm>
              <a:prstGeom prst="rect">
                <a:avLst/>
              </a:prstGeom>
              <a:noFill/>
            </p:spPr>
            <p:txBody>
              <a:bodyPr wrap="none" lIns="0" tIns="0" rIns="0" bIns="0" rtlCol="0">
                <a:spAutoFit/>
              </a:bodyPr>
              <a:lstStyle/>
              <a:p>
                <a14:m>
                  <m:oMath xmlns:m="http://schemas.openxmlformats.org/officeDocument/2006/math">
                    <m:r>
                      <m:rPr>
                        <m:sty m:val="p"/>
                      </m:rPr>
                      <a:rPr lang="en-BE" b="0" i="1" smtClean="0">
                        <a:latin typeface="Cambria Math" panose="02040503050406030204" pitchFamily="18" charset="0"/>
                      </a:rPr>
                      <m:t>I</m:t>
                    </m:r>
                    <m:r>
                      <a:rPr lang="en-BE" b="0" i="1" smtClean="0">
                        <a:latin typeface="Cambria Math" panose="02040503050406030204" pitchFamily="18" charset="0"/>
                      </a:rPr>
                      <m:t> = 10,2 </m:t>
                    </m:r>
                    <m:r>
                      <m:rPr>
                        <m:sty m:val="p"/>
                      </m:rPr>
                      <a:rPr lang="en-BE" b="0" i="1" smtClean="0">
                        <a:latin typeface="Cambria Math" panose="02040503050406030204" pitchFamily="18" charset="0"/>
                      </a:rPr>
                      <m:t>A</m:t>
                    </m:r>
                  </m:oMath>
                </a14:m>
                <a:r>
                  <a:rPr lang="en-BE" dirty="0"/>
                  <a:t> </a:t>
                </a:r>
                <a:r>
                  <a:rPr lang="en-BE" dirty="0" err="1"/>
                  <a:t>Conslusie</a:t>
                </a:r>
                <a:r>
                  <a:rPr lang="en-BE" dirty="0"/>
                  <a:t> Minder </a:t>
                </a:r>
                <a:r>
                  <a:rPr lang="en-BE" dirty="0" err="1"/>
                  <a:t>stroom</a:t>
                </a:r>
                <a:r>
                  <a:rPr lang="en-BE" dirty="0"/>
                  <a:t> </a:t>
                </a:r>
                <a:r>
                  <a:rPr lang="en-BE" dirty="0" err="1"/>
                  <a:t>nodig</a:t>
                </a:r>
                <a:r>
                  <a:rPr lang="en-BE" dirty="0"/>
                  <a:t> </a:t>
                </a:r>
                <a:r>
                  <a:rPr lang="en-BE" dirty="0" err="1"/>
                  <a:t>en</a:t>
                </a:r>
                <a:r>
                  <a:rPr lang="en-BE" dirty="0"/>
                  <a:t> minder </a:t>
                </a:r>
                <a:r>
                  <a:rPr lang="en-BE" dirty="0" err="1"/>
                  <a:t>zware</a:t>
                </a:r>
                <a:r>
                  <a:rPr lang="en-BE" dirty="0"/>
                  <a:t> </a:t>
                </a:r>
                <a:r>
                  <a:rPr lang="en-BE" dirty="0" err="1"/>
                  <a:t>kabels</a:t>
                </a:r>
                <a:br>
                  <a:rPr lang="en-BE" dirty="0"/>
                </a:br>
                <a:r>
                  <a:rPr lang="en-BE" dirty="0" err="1"/>
                  <a:t>dus</a:t>
                </a:r>
                <a:r>
                  <a:rPr lang="en-BE" dirty="0"/>
                  <a:t> </a:t>
                </a:r>
                <a:r>
                  <a:rPr lang="en-BE" dirty="0" err="1"/>
                  <a:t>besparing</a:t>
                </a:r>
                <a:r>
                  <a:rPr lang="en-BE" dirty="0"/>
                  <a:t> op </a:t>
                </a:r>
                <a:r>
                  <a:rPr lang="en-BE" dirty="0" err="1"/>
                  <a:t>infratsructuur</a:t>
                </a:r>
                <a:r>
                  <a:rPr lang="en-BE" dirty="0"/>
                  <a:t> </a:t>
                </a:r>
                <a:r>
                  <a:rPr lang="en-BE" dirty="0" err="1"/>
                  <a:t>en</a:t>
                </a:r>
                <a:r>
                  <a:rPr lang="en-BE" dirty="0"/>
                  <a:t> </a:t>
                </a:r>
                <a:r>
                  <a:rPr lang="en-BE" dirty="0" err="1"/>
                  <a:t>kost</a:t>
                </a:r>
                <a:r>
                  <a:rPr lang="en-BE" dirty="0"/>
                  <a:t> van </a:t>
                </a:r>
                <a:r>
                  <a:rPr lang="en-BE" dirty="0" err="1"/>
                  <a:t>factuur</a:t>
                </a:r>
                <a:endParaRPr lang="en-BE" dirty="0"/>
              </a:p>
            </p:txBody>
          </p:sp>
        </mc:Choice>
        <mc:Fallback xmlns="">
          <p:sp>
            <p:nvSpPr>
              <p:cNvPr id="6" name="TextBox 5">
                <a:extLst>
                  <a:ext uri="{FF2B5EF4-FFF2-40B4-BE49-F238E27FC236}">
                    <a16:creationId xmlns:a16="http://schemas.microsoft.com/office/drawing/2014/main" id="{C9F63939-75E2-AD63-1DE3-619E30F92B45}"/>
                  </a:ext>
                </a:extLst>
              </p:cNvPr>
              <p:cNvSpPr txBox="1">
                <a:spLocks noRot="1" noChangeAspect="1" noMove="1" noResize="1" noEditPoints="1" noAdjustHandles="1" noChangeArrowheads="1" noChangeShapeType="1" noTextEdit="1"/>
              </p:cNvSpPr>
              <p:nvPr/>
            </p:nvSpPr>
            <p:spPr>
              <a:xfrm>
                <a:off x="10740915" y="7438571"/>
                <a:ext cx="6304611" cy="553998"/>
              </a:xfrm>
              <a:prstGeom prst="rect">
                <a:avLst/>
              </a:prstGeom>
              <a:blipFill>
                <a:blip r:embed="rId4"/>
                <a:stretch>
                  <a:fillRect l="-2321" t="-14286" r="-1451" b="-25275"/>
                </a:stretch>
              </a:blipFill>
            </p:spPr>
            <p:txBody>
              <a:bodyPr/>
              <a:lstStyle/>
              <a:p>
                <a:r>
                  <a:rPr lang="en-BE">
                    <a:noFill/>
                  </a:rPr>
                  <a:t> </a:t>
                </a:r>
              </a:p>
            </p:txBody>
          </p:sp>
        </mc:Fallback>
      </mc:AlternateContent>
    </p:spTree>
    <p:extLst>
      <p:ext uri="{BB962C8B-B14F-4D97-AF65-F5344CB8AC3E}">
        <p14:creationId xmlns:p14="http://schemas.microsoft.com/office/powerpoint/2010/main" val="3946716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3-fase systemen</a:t>
            </a:r>
          </a:p>
        </p:txBody>
      </p:sp>
    </p:spTree>
    <p:extLst>
      <p:ext uri="{BB962C8B-B14F-4D97-AF65-F5344CB8AC3E}">
        <p14:creationId xmlns:p14="http://schemas.microsoft.com/office/powerpoint/2010/main" val="3196994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2EB4D-61F1-231E-E1A9-2161A5081966}"/>
              </a:ext>
            </a:extLst>
          </p:cNvPr>
          <p:cNvSpPr>
            <a:spLocks noGrp="1"/>
          </p:cNvSpPr>
          <p:nvPr>
            <p:ph type="title"/>
          </p:nvPr>
        </p:nvSpPr>
        <p:spPr/>
        <p:txBody>
          <a:bodyPr/>
          <a:lstStyle/>
          <a:p>
            <a:r>
              <a:rPr lang="en-US" dirty="0"/>
              <a:t>1-fase </a:t>
            </a:r>
            <a:r>
              <a:rPr lang="en-US" dirty="0" err="1"/>
              <a:t>samenvatting</a:t>
            </a:r>
            <a:endParaRPr lang="en-US" dirty="0"/>
          </a:p>
        </p:txBody>
      </p:sp>
      <p:sp>
        <p:nvSpPr>
          <p:cNvPr id="4" name="Date Placeholder 3">
            <a:extLst>
              <a:ext uri="{FF2B5EF4-FFF2-40B4-BE49-F238E27FC236}">
                <a16:creationId xmlns:a16="http://schemas.microsoft.com/office/drawing/2014/main" id="{02977A3A-84CA-D388-D257-BCC321328A8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B6B6AA25-C15C-EC64-E5CE-866BA281E5EA}"/>
              </a:ext>
            </a:extLst>
          </p:cNvPr>
          <p:cNvSpPr>
            <a:spLocks noGrp="1"/>
          </p:cNvSpPr>
          <p:nvPr>
            <p:ph type="sldNum" sz="quarter" idx="4"/>
          </p:nvPr>
        </p:nvSpPr>
        <p:spPr/>
        <p:txBody>
          <a:bodyPr/>
          <a:lstStyle/>
          <a:p>
            <a:fld id="{B7527A74-2D87-4307-9531-5A57D9647EEB}" type="slidenum">
              <a:rPr lang="nl-BE" smtClean="0"/>
              <a:pPr/>
              <a:t>68</a:t>
            </a:fld>
            <a:endParaRPr lang="nl-BE" dirty="0"/>
          </a:p>
        </p:txBody>
      </p:sp>
      <p:pic>
        <p:nvPicPr>
          <p:cNvPr id="7" name="Picture 6">
            <a:extLst>
              <a:ext uri="{FF2B5EF4-FFF2-40B4-BE49-F238E27FC236}">
                <a16:creationId xmlns:a16="http://schemas.microsoft.com/office/drawing/2014/main" id="{5AEB5A0D-35B1-ADFC-D96C-D9B26B0230AD}"/>
              </a:ext>
            </a:extLst>
          </p:cNvPr>
          <p:cNvPicPr>
            <a:picLocks noChangeAspect="1"/>
          </p:cNvPicPr>
          <p:nvPr/>
        </p:nvPicPr>
        <p:blipFill>
          <a:blip r:embed="rId3"/>
          <a:stretch>
            <a:fillRect/>
          </a:stretch>
        </p:blipFill>
        <p:spPr>
          <a:xfrm>
            <a:off x="12616558" y="3022277"/>
            <a:ext cx="4957763" cy="4781400"/>
          </a:xfrm>
          <a:prstGeom prst="rect">
            <a:avLst/>
          </a:prstGeom>
        </p:spPr>
      </p:pic>
      <p:sp>
        <p:nvSpPr>
          <p:cNvPr id="8" name="TextBox 7">
            <a:extLst>
              <a:ext uri="{FF2B5EF4-FFF2-40B4-BE49-F238E27FC236}">
                <a16:creationId xmlns:a16="http://schemas.microsoft.com/office/drawing/2014/main" id="{FF8FDE3C-2AC9-ED3A-EC5C-230B02A8EFE8}"/>
              </a:ext>
            </a:extLst>
          </p:cNvPr>
          <p:cNvSpPr txBox="1"/>
          <p:nvPr/>
        </p:nvSpPr>
        <p:spPr>
          <a:xfrm>
            <a:off x="1072258" y="2324100"/>
            <a:ext cx="11544300" cy="5262979"/>
          </a:xfrm>
          <a:prstGeom prst="rect">
            <a:avLst/>
          </a:prstGeom>
          <a:noFill/>
        </p:spPr>
        <p:txBody>
          <a:bodyPr wrap="square" rtlCol="0">
            <a:spAutoFit/>
          </a:bodyPr>
          <a:lstStyle/>
          <a:p>
            <a:pPr marL="514350" indent="-514350">
              <a:buFont typeface="+mj-lt"/>
              <a:buAutoNum type="arabicPeriod"/>
            </a:pPr>
            <a:r>
              <a:rPr lang="en-US" sz="2800" dirty="0" err="1"/>
              <a:t>Schakelaar</a:t>
            </a:r>
            <a:r>
              <a:rPr lang="en-US" sz="2800" dirty="0"/>
              <a:t> open:</a:t>
            </a:r>
          </a:p>
          <a:p>
            <a:pPr marL="914400" lvl="1" indent="-457200">
              <a:buFont typeface="Arial" panose="020B0604020202020204" pitchFamily="34" charset="0"/>
              <a:buChar char="•"/>
            </a:pPr>
            <a:r>
              <a:rPr lang="en-US" sz="2800" dirty="0"/>
              <a:t>Spanning 230V over </a:t>
            </a:r>
            <a:r>
              <a:rPr lang="en-US" sz="2800" dirty="0" err="1"/>
              <a:t>schakelaar</a:t>
            </a:r>
            <a:endParaRPr lang="en-US" sz="2800" dirty="0"/>
          </a:p>
          <a:p>
            <a:pPr marL="914400" lvl="1" indent="-457200">
              <a:buFont typeface="Arial" panose="020B0604020202020204" pitchFamily="34" charset="0"/>
              <a:buChar char="•"/>
            </a:pPr>
            <a:r>
              <a:rPr lang="en-US" sz="2800" dirty="0" err="1"/>
              <a:t>Geen</a:t>
            </a:r>
            <a:r>
              <a:rPr lang="en-US" sz="2800" dirty="0"/>
              <a:t> </a:t>
            </a:r>
            <a:r>
              <a:rPr lang="en-US" sz="2800" dirty="0" err="1"/>
              <a:t>stroom</a:t>
            </a:r>
            <a:r>
              <a:rPr lang="en-US" sz="2800" dirty="0"/>
              <a:t> </a:t>
            </a:r>
            <a:r>
              <a:rPr lang="en-US" sz="2800" dirty="0">
                <a:sym typeface="Wingdings" panose="05000000000000000000" pitchFamily="2" charset="2"/>
              </a:rPr>
              <a:t> lamp </a:t>
            </a:r>
            <a:r>
              <a:rPr lang="en-US" sz="2800" dirty="0" err="1">
                <a:sym typeface="Wingdings" panose="05000000000000000000" pitchFamily="2" charset="2"/>
              </a:rPr>
              <a:t>brandt</a:t>
            </a:r>
            <a:r>
              <a:rPr lang="en-US" sz="2800" dirty="0">
                <a:sym typeface="Wingdings" panose="05000000000000000000" pitchFamily="2" charset="2"/>
              </a:rPr>
              <a:t> </a:t>
            </a:r>
            <a:r>
              <a:rPr lang="en-US" sz="2800" dirty="0" err="1">
                <a:sym typeface="Wingdings" panose="05000000000000000000" pitchFamily="2" charset="2"/>
              </a:rPr>
              <a:t>niet</a:t>
            </a:r>
            <a:endParaRPr lang="en-US" sz="2800" dirty="0">
              <a:sym typeface="Wingdings" panose="05000000000000000000" pitchFamily="2" charset="2"/>
            </a:endParaRPr>
          </a:p>
          <a:p>
            <a:pPr marL="914400" lvl="1" indent="-457200">
              <a:buFont typeface="Arial" panose="020B0604020202020204" pitchFamily="34" charset="0"/>
              <a:buChar char="•"/>
            </a:pPr>
            <a:endParaRPr lang="en-US" sz="2800" dirty="0">
              <a:sym typeface="Wingdings" panose="05000000000000000000" pitchFamily="2" charset="2"/>
            </a:endParaRPr>
          </a:p>
          <a:p>
            <a:pPr marL="514350" indent="-514350">
              <a:buFont typeface="+mj-lt"/>
              <a:buAutoNum type="arabicPeriod"/>
            </a:pPr>
            <a:r>
              <a:rPr lang="en-US" sz="2800" dirty="0" err="1">
                <a:sym typeface="Wingdings" panose="05000000000000000000" pitchFamily="2" charset="2"/>
              </a:rPr>
              <a:t>Schakelaar</a:t>
            </a:r>
            <a:r>
              <a:rPr lang="en-US" sz="2800" dirty="0">
                <a:sym typeface="Wingdings" panose="05000000000000000000" pitchFamily="2" charset="2"/>
              </a:rPr>
              <a:t> sluit:</a:t>
            </a:r>
          </a:p>
          <a:p>
            <a:pPr marL="914400" lvl="1" indent="-457200">
              <a:buFont typeface="Arial" panose="020B0604020202020204" pitchFamily="34" charset="0"/>
              <a:buChar char="•"/>
            </a:pPr>
            <a:r>
              <a:rPr lang="en-US" sz="2800" dirty="0">
                <a:sym typeface="Wingdings" panose="05000000000000000000" pitchFamily="2" charset="2"/>
              </a:rPr>
              <a:t>Spanning </a:t>
            </a:r>
            <a:r>
              <a:rPr lang="en-US" sz="2800" dirty="0" err="1">
                <a:sym typeface="Wingdings" panose="05000000000000000000" pitchFamily="2" charset="2"/>
              </a:rPr>
              <a:t>weg</a:t>
            </a:r>
            <a:r>
              <a:rPr lang="en-US" sz="2800" dirty="0">
                <a:sym typeface="Wingdings" panose="05000000000000000000" pitchFamily="2" charset="2"/>
              </a:rPr>
              <a:t> over </a:t>
            </a:r>
            <a:r>
              <a:rPr lang="en-US" sz="2800" dirty="0" err="1">
                <a:sym typeface="Wingdings" panose="05000000000000000000" pitchFamily="2" charset="2"/>
              </a:rPr>
              <a:t>schakelaar</a:t>
            </a:r>
            <a:r>
              <a:rPr lang="en-US" sz="2800" dirty="0">
                <a:sym typeface="Wingdings" panose="05000000000000000000" pitchFamily="2" charset="2"/>
              </a:rPr>
              <a:t> (0V)</a:t>
            </a:r>
          </a:p>
          <a:p>
            <a:pPr marL="914400" lvl="1" indent="-457200">
              <a:buFont typeface="Arial" panose="020B0604020202020204" pitchFamily="34" charset="0"/>
              <a:buChar char="•"/>
            </a:pPr>
            <a:r>
              <a:rPr lang="en-US" sz="2800" dirty="0">
                <a:sym typeface="Wingdings" panose="05000000000000000000" pitchFamily="2" charset="2"/>
              </a:rPr>
              <a:t>Spanning over lamp = 230V</a:t>
            </a:r>
          </a:p>
          <a:p>
            <a:pPr marL="914400" lvl="1" indent="-457200">
              <a:buFont typeface="Arial" panose="020B0604020202020204" pitchFamily="34" charset="0"/>
              <a:buChar char="•"/>
            </a:pPr>
            <a:r>
              <a:rPr lang="en-US" sz="2800" dirty="0" err="1">
                <a:sym typeface="Wingdings" panose="05000000000000000000" pitchFamily="2" charset="2"/>
              </a:rPr>
              <a:t>Stroom</a:t>
            </a:r>
            <a:r>
              <a:rPr lang="en-US" sz="2800" dirty="0">
                <a:sym typeface="Wingdings" panose="05000000000000000000" pitchFamily="2" charset="2"/>
              </a:rPr>
              <a:t> door circuit = lamp </a:t>
            </a:r>
            <a:r>
              <a:rPr lang="en-US" sz="2800" dirty="0" err="1">
                <a:sym typeface="Wingdings" panose="05000000000000000000" pitchFamily="2" charset="2"/>
              </a:rPr>
              <a:t>brandt</a:t>
            </a:r>
            <a:endParaRPr lang="en-US" sz="2800" dirty="0">
              <a:sym typeface="Wingdings" panose="05000000000000000000" pitchFamily="2" charset="2"/>
            </a:endParaRPr>
          </a:p>
          <a:p>
            <a:pPr marL="914400" lvl="1" indent="-457200">
              <a:buFont typeface="Arial" panose="020B0604020202020204" pitchFamily="34" charset="0"/>
              <a:buChar char="•"/>
            </a:pPr>
            <a:r>
              <a:rPr lang="en-US" sz="2800" dirty="0" err="1">
                <a:sym typeface="Wingdings" panose="05000000000000000000" pitchFamily="2" charset="2"/>
              </a:rPr>
              <a:t>Stroom</a:t>
            </a:r>
            <a:r>
              <a:rPr lang="en-US" sz="2800" dirty="0">
                <a:sym typeface="Wingdings" panose="05000000000000000000" pitchFamily="2" charset="2"/>
              </a:rPr>
              <a:t> door </a:t>
            </a:r>
            <a:r>
              <a:rPr lang="en-US" sz="2800" dirty="0" err="1">
                <a:sym typeface="Wingdings" panose="05000000000000000000" pitchFamily="2" charset="2"/>
              </a:rPr>
              <a:t>bruine</a:t>
            </a:r>
            <a:r>
              <a:rPr lang="en-US" sz="2800" dirty="0">
                <a:sym typeface="Wingdings" panose="05000000000000000000" pitchFamily="2" charset="2"/>
              </a:rPr>
              <a:t> </a:t>
            </a:r>
            <a:r>
              <a:rPr lang="en-US" sz="2800" dirty="0" err="1">
                <a:sym typeface="Wingdings" panose="05000000000000000000" pitchFamily="2" charset="2"/>
              </a:rPr>
              <a:t>draad</a:t>
            </a:r>
            <a:r>
              <a:rPr lang="en-US" sz="2800" dirty="0">
                <a:sym typeface="Wingdings" panose="05000000000000000000" pitchFamily="2" charset="2"/>
              </a:rPr>
              <a:t> = </a:t>
            </a:r>
            <a:r>
              <a:rPr lang="en-US" sz="2800" dirty="0" err="1">
                <a:sym typeface="Wingdings" panose="05000000000000000000" pitchFamily="2" charset="2"/>
              </a:rPr>
              <a:t>stroom</a:t>
            </a:r>
            <a:r>
              <a:rPr lang="en-US" sz="2800" dirty="0">
                <a:sym typeface="Wingdings" panose="05000000000000000000" pitchFamily="2" charset="2"/>
              </a:rPr>
              <a:t> door </a:t>
            </a:r>
            <a:r>
              <a:rPr lang="en-US" sz="2800" dirty="0" err="1">
                <a:sym typeface="Wingdings" panose="05000000000000000000" pitchFamily="2" charset="2"/>
              </a:rPr>
              <a:t>blauwe</a:t>
            </a:r>
            <a:endParaRPr lang="en-US" sz="2800" dirty="0">
              <a:sym typeface="Wingdings" panose="05000000000000000000" pitchFamily="2" charset="2"/>
            </a:endParaRPr>
          </a:p>
          <a:p>
            <a:pPr marL="914400" lvl="1" indent="-457200">
              <a:buFont typeface="Arial" panose="020B0604020202020204" pitchFamily="34" charset="0"/>
              <a:buChar char="•"/>
            </a:pPr>
            <a:r>
              <a:rPr lang="en-US" sz="2800" dirty="0">
                <a:sym typeface="Wingdings" panose="05000000000000000000" pitchFamily="2" charset="2"/>
              </a:rPr>
              <a:t>Spanning bruin = 230V , spanning </a:t>
            </a:r>
            <a:r>
              <a:rPr lang="en-US" sz="2800" dirty="0" err="1">
                <a:sym typeface="Wingdings" panose="05000000000000000000" pitchFamily="2" charset="2"/>
              </a:rPr>
              <a:t>blauw</a:t>
            </a:r>
            <a:r>
              <a:rPr lang="en-US" sz="2800" dirty="0">
                <a:sym typeface="Wingdings" panose="05000000000000000000" pitchFamily="2" charset="2"/>
              </a:rPr>
              <a:t> = 0V</a:t>
            </a:r>
          </a:p>
          <a:p>
            <a:pPr lvl="1"/>
            <a:r>
              <a:rPr lang="en-US" sz="2800" dirty="0">
                <a:sym typeface="Wingdings" panose="05000000000000000000" pitchFamily="2" charset="2"/>
              </a:rPr>
              <a:t>       </a:t>
            </a:r>
            <a:r>
              <a:rPr lang="en-US" sz="2800" dirty="0" err="1">
                <a:sym typeface="Wingdings" panose="05000000000000000000" pitchFamily="2" charset="2"/>
              </a:rPr>
              <a:t>vermogen</a:t>
            </a:r>
            <a:r>
              <a:rPr lang="en-US" sz="2800" dirty="0">
                <a:sym typeface="Wingdings" panose="05000000000000000000" pitchFamily="2" charset="2"/>
              </a:rPr>
              <a:t> door bruin = 230 * I , door </a:t>
            </a:r>
            <a:r>
              <a:rPr lang="en-US" sz="2800" dirty="0" err="1">
                <a:sym typeface="Wingdings" panose="05000000000000000000" pitchFamily="2" charset="2"/>
              </a:rPr>
              <a:t>blauw</a:t>
            </a:r>
            <a:r>
              <a:rPr lang="en-US" sz="2800" dirty="0">
                <a:sym typeface="Wingdings" panose="05000000000000000000" pitchFamily="2" charset="2"/>
              </a:rPr>
              <a:t> = 0 W (</a:t>
            </a:r>
            <a:r>
              <a:rPr lang="en-US" sz="2800" dirty="0" err="1">
                <a:sym typeface="Wingdings" panose="05000000000000000000" pitchFamily="2" charset="2"/>
              </a:rPr>
              <a:t>geen</a:t>
            </a:r>
            <a:r>
              <a:rPr lang="en-US" sz="2800" dirty="0">
                <a:sym typeface="Wingdings" panose="05000000000000000000" pitchFamily="2" charset="2"/>
              </a:rPr>
              <a:t> spanning)</a:t>
            </a:r>
          </a:p>
          <a:p>
            <a:pPr marL="914400" lvl="1" indent="-457200">
              <a:buFont typeface="Arial" panose="020B0604020202020204" pitchFamily="34" charset="0"/>
              <a:buChar char="•"/>
            </a:pPr>
            <a:r>
              <a:rPr lang="en-US" sz="2800" dirty="0" err="1">
                <a:sym typeface="Wingdings" panose="05000000000000000000" pitchFamily="2" charset="2"/>
              </a:rPr>
              <a:t>Energie</a:t>
            </a:r>
            <a:r>
              <a:rPr lang="en-US" sz="2800" dirty="0">
                <a:sym typeface="Wingdings" panose="05000000000000000000" pitchFamily="2" charset="2"/>
              </a:rPr>
              <a:t> van net </a:t>
            </a:r>
            <a:r>
              <a:rPr lang="en-US" sz="2800" dirty="0" err="1">
                <a:sym typeface="Wingdings" panose="05000000000000000000" pitchFamily="2" charset="2"/>
              </a:rPr>
              <a:t>naar</a:t>
            </a:r>
            <a:r>
              <a:rPr lang="en-US" sz="2800" dirty="0">
                <a:sym typeface="Wingdings" panose="05000000000000000000" pitchFamily="2" charset="2"/>
              </a:rPr>
              <a:t> lamp </a:t>
            </a:r>
            <a:endParaRPr lang="en-US" sz="2800" dirty="0"/>
          </a:p>
        </p:txBody>
      </p:sp>
    </p:spTree>
    <p:extLst>
      <p:ext uri="{BB962C8B-B14F-4D97-AF65-F5344CB8AC3E}">
        <p14:creationId xmlns:p14="http://schemas.microsoft.com/office/powerpoint/2010/main" val="4222510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AE1CD5-5971-AD33-494C-7EA6B1DBFCB3}"/>
              </a:ext>
            </a:extLst>
          </p:cNvPr>
          <p:cNvSpPr>
            <a:spLocks noGrp="1"/>
          </p:cNvSpPr>
          <p:nvPr>
            <p:ph type="title"/>
          </p:nvPr>
        </p:nvSpPr>
        <p:spPr/>
        <p:txBody>
          <a:bodyPr/>
          <a:lstStyle/>
          <a:p>
            <a:r>
              <a:rPr lang="en-US" dirty="0"/>
              <a:t>Van </a:t>
            </a:r>
            <a:r>
              <a:rPr lang="en-US" dirty="0" err="1"/>
              <a:t>waar</a:t>
            </a:r>
            <a:r>
              <a:rPr lang="en-US" dirty="0"/>
              <a:t> </a:t>
            </a:r>
            <a:r>
              <a:rPr lang="en-US" dirty="0" err="1"/>
              <a:t>komt</a:t>
            </a:r>
            <a:r>
              <a:rPr lang="en-US" dirty="0"/>
              <a:t> </a:t>
            </a:r>
            <a:r>
              <a:rPr lang="en-US" dirty="0" err="1"/>
              <a:t>deze</a:t>
            </a:r>
            <a:r>
              <a:rPr lang="en-US" dirty="0"/>
              <a:t> </a:t>
            </a:r>
            <a:r>
              <a:rPr lang="en-US" dirty="0" err="1"/>
              <a:t>energie</a:t>
            </a:r>
            <a:r>
              <a:rPr lang="en-US" dirty="0"/>
              <a:t> </a:t>
            </a:r>
            <a:r>
              <a:rPr lang="en-US" dirty="0" err="1"/>
              <a:t>uit</a:t>
            </a:r>
            <a:r>
              <a:rPr lang="en-US" dirty="0"/>
              <a:t> </a:t>
            </a:r>
            <a:r>
              <a:rPr lang="en-US" dirty="0" err="1"/>
              <a:t>ons</a:t>
            </a:r>
            <a:r>
              <a:rPr lang="en-US" dirty="0"/>
              <a:t> net?</a:t>
            </a:r>
          </a:p>
        </p:txBody>
      </p:sp>
      <p:sp>
        <p:nvSpPr>
          <p:cNvPr id="4" name="Date Placeholder 3">
            <a:extLst>
              <a:ext uri="{FF2B5EF4-FFF2-40B4-BE49-F238E27FC236}">
                <a16:creationId xmlns:a16="http://schemas.microsoft.com/office/drawing/2014/main" id="{2D0ECC6B-0AC0-5BF7-E3B5-8869D28D596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03E29285-5CB3-7BF9-F430-F50F3DF5F749}"/>
              </a:ext>
            </a:extLst>
          </p:cNvPr>
          <p:cNvSpPr>
            <a:spLocks noGrp="1"/>
          </p:cNvSpPr>
          <p:nvPr>
            <p:ph type="sldNum" sz="quarter" idx="4"/>
          </p:nvPr>
        </p:nvSpPr>
        <p:spPr/>
        <p:txBody>
          <a:bodyPr/>
          <a:lstStyle/>
          <a:p>
            <a:fld id="{B7527A74-2D87-4307-9531-5A57D9647EEB}" type="slidenum">
              <a:rPr lang="nl-BE" smtClean="0"/>
              <a:pPr/>
              <a:t>69</a:t>
            </a:fld>
            <a:endParaRPr lang="nl-BE" dirty="0"/>
          </a:p>
        </p:txBody>
      </p:sp>
      <p:pic>
        <p:nvPicPr>
          <p:cNvPr id="6" name="Afbeelding 6">
            <a:extLst>
              <a:ext uri="{FF2B5EF4-FFF2-40B4-BE49-F238E27FC236}">
                <a16:creationId xmlns:a16="http://schemas.microsoft.com/office/drawing/2014/main" id="{AEE051A2-F623-EE4C-40BC-138647E6C134}"/>
              </a:ext>
            </a:extLst>
          </p:cNvPr>
          <p:cNvPicPr/>
          <p:nvPr/>
        </p:nvPicPr>
        <p:blipFill rotWithShape="1">
          <a:blip r:embed="rId3"/>
          <a:srcRect l="28039" t="17433" r="26346" b="11479"/>
          <a:stretch/>
        </p:blipFill>
        <p:spPr bwMode="auto">
          <a:xfrm>
            <a:off x="4265004" y="1828799"/>
            <a:ext cx="9757991" cy="72542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6400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BFCD2-2E2D-1544-8C10-3F7CBAB338E3}"/>
              </a:ext>
            </a:extLst>
          </p:cNvPr>
          <p:cNvSpPr>
            <a:spLocks noGrp="1"/>
          </p:cNvSpPr>
          <p:nvPr>
            <p:ph type="body" sz="quarter" idx="17"/>
          </p:nvPr>
        </p:nvSpPr>
        <p:spPr>
          <a:xfrm>
            <a:off x="1050132" y="2354401"/>
            <a:ext cx="8216960" cy="6103800"/>
          </a:xfrm>
        </p:spPr>
        <p:txBody>
          <a:bodyPr/>
          <a:lstStyle/>
          <a:p>
            <a:r>
              <a:rPr lang="en-US" sz="3200" dirty="0" err="1"/>
              <a:t>Atoom</a:t>
            </a:r>
            <a:r>
              <a:rPr lang="en-US" sz="3200" dirty="0"/>
              <a:t>:</a:t>
            </a:r>
          </a:p>
          <a:p>
            <a:pPr marL="1143000" lvl="1" indent="-457200">
              <a:buFont typeface="Arial" panose="020B0604020202020204" pitchFamily="34" charset="0"/>
              <a:buChar char="•"/>
            </a:pPr>
            <a:r>
              <a:rPr lang="en-US" sz="2800" dirty="0" err="1"/>
              <a:t>Elektrische</a:t>
            </a:r>
            <a:r>
              <a:rPr lang="en-US" sz="2800" dirty="0"/>
              <a:t> </a:t>
            </a:r>
            <a:r>
              <a:rPr lang="en-US" sz="2800" dirty="0" err="1"/>
              <a:t>ladingen</a:t>
            </a:r>
            <a:r>
              <a:rPr lang="en-US" sz="2800" dirty="0"/>
              <a:t> = </a:t>
            </a:r>
            <a:r>
              <a:rPr lang="en-US" sz="2800" dirty="0" err="1"/>
              <a:t>fysieke</a:t>
            </a:r>
            <a:r>
              <a:rPr lang="en-US" sz="2800" dirty="0"/>
              <a:t> </a:t>
            </a:r>
            <a:r>
              <a:rPr lang="en-US" sz="2800" dirty="0" err="1"/>
              <a:t>eigenschap</a:t>
            </a:r>
            <a:r>
              <a:rPr lang="en-US" sz="2800" dirty="0"/>
              <a:t> van </a:t>
            </a:r>
            <a:r>
              <a:rPr lang="en-US" sz="2800" dirty="0" err="1"/>
              <a:t>deeltjes</a:t>
            </a:r>
            <a:endParaRPr lang="en-US" sz="2800" dirty="0"/>
          </a:p>
          <a:p>
            <a:pPr marL="1828800" lvl="2" indent="-457200">
              <a:buFont typeface="Arial" panose="020B0604020202020204" pitchFamily="34" charset="0"/>
              <a:buChar char="•"/>
            </a:pPr>
            <a:r>
              <a:rPr lang="en-US" sz="2800" dirty="0" err="1"/>
              <a:t>Protonen</a:t>
            </a:r>
            <a:r>
              <a:rPr lang="en-US" sz="2800" dirty="0"/>
              <a:t> </a:t>
            </a:r>
            <a:r>
              <a:rPr lang="en-US" sz="2800" dirty="0" err="1"/>
              <a:t>zijn</a:t>
            </a:r>
            <a:r>
              <a:rPr lang="en-US" sz="2800" dirty="0"/>
              <a:t> </a:t>
            </a:r>
            <a:r>
              <a:rPr lang="en-US" sz="2800" dirty="0" err="1"/>
              <a:t>positief</a:t>
            </a:r>
            <a:r>
              <a:rPr lang="en-US" sz="2800" dirty="0"/>
              <a:t> </a:t>
            </a:r>
            <a:r>
              <a:rPr lang="en-US" sz="2800" dirty="0" err="1"/>
              <a:t>geladen</a:t>
            </a:r>
            <a:endParaRPr lang="en-US" sz="2800" dirty="0"/>
          </a:p>
          <a:p>
            <a:pPr marL="1828800" lvl="2" indent="-457200">
              <a:buFont typeface="Arial" panose="020B0604020202020204" pitchFamily="34" charset="0"/>
              <a:buChar char="•"/>
            </a:pPr>
            <a:r>
              <a:rPr lang="en-US" sz="2800" dirty="0" err="1"/>
              <a:t>Elektronen</a:t>
            </a:r>
            <a:r>
              <a:rPr lang="en-US" sz="2800" dirty="0"/>
              <a:t> </a:t>
            </a:r>
            <a:r>
              <a:rPr lang="en-US" sz="2800" dirty="0" err="1"/>
              <a:t>zijn</a:t>
            </a:r>
            <a:r>
              <a:rPr lang="en-US" sz="2800" dirty="0"/>
              <a:t> </a:t>
            </a:r>
            <a:r>
              <a:rPr lang="en-US" sz="2800" dirty="0" err="1"/>
              <a:t>negatief</a:t>
            </a:r>
            <a:r>
              <a:rPr lang="en-US" sz="2800" dirty="0"/>
              <a:t> </a:t>
            </a:r>
            <a:r>
              <a:rPr lang="en-US" sz="2800" dirty="0" err="1"/>
              <a:t>geladen</a:t>
            </a:r>
            <a:r>
              <a:rPr lang="en-US" sz="2800" dirty="0"/>
              <a:t> </a:t>
            </a:r>
          </a:p>
          <a:p>
            <a:pPr marL="1828800" lvl="2" indent="-457200">
              <a:buFont typeface="Arial" panose="020B0604020202020204" pitchFamily="34" charset="0"/>
              <a:buChar char="•"/>
            </a:pPr>
            <a:r>
              <a:rPr lang="en-US" sz="2800" dirty="0" err="1"/>
              <a:t>Neuronen</a:t>
            </a:r>
            <a:r>
              <a:rPr lang="en-US" sz="2800" dirty="0"/>
              <a:t> </a:t>
            </a:r>
            <a:r>
              <a:rPr lang="en-US" sz="2800" dirty="0" err="1"/>
              <a:t>zijn</a:t>
            </a:r>
            <a:r>
              <a:rPr lang="en-US" sz="2800" dirty="0"/>
              <a:t> </a:t>
            </a:r>
            <a:r>
              <a:rPr lang="en-US" sz="2800" dirty="0" err="1"/>
              <a:t>niet</a:t>
            </a:r>
            <a:r>
              <a:rPr lang="en-US" sz="2800" dirty="0"/>
              <a:t> </a:t>
            </a:r>
            <a:r>
              <a:rPr lang="en-US" sz="2800" dirty="0" err="1"/>
              <a:t>geladen</a:t>
            </a:r>
            <a:endParaRPr lang="en-US" sz="2800" dirty="0"/>
          </a:p>
          <a:p>
            <a:pPr marL="1143000" lvl="1" indent="-457200">
              <a:buFont typeface="Arial" panose="020B0604020202020204" pitchFamily="34" charset="0"/>
              <a:buChar char="•"/>
            </a:pPr>
            <a:r>
              <a:rPr lang="en-US" sz="2800" dirty="0" err="1"/>
              <a:t>Gelijke</a:t>
            </a:r>
            <a:r>
              <a:rPr lang="en-US" sz="2800" dirty="0"/>
              <a:t> </a:t>
            </a:r>
            <a:r>
              <a:rPr lang="en-US" sz="2800" dirty="0" err="1"/>
              <a:t>ladingen</a:t>
            </a:r>
            <a:r>
              <a:rPr lang="en-US" sz="2800" dirty="0"/>
              <a:t> </a:t>
            </a:r>
            <a:r>
              <a:rPr lang="en-US" sz="2800" dirty="0" err="1"/>
              <a:t>stoten</a:t>
            </a:r>
            <a:r>
              <a:rPr lang="en-US" sz="2800" dirty="0"/>
              <a:t> </a:t>
            </a:r>
            <a:r>
              <a:rPr lang="en-US" sz="2800" dirty="0" err="1"/>
              <a:t>af</a:t>
            </a:r>
            <a:endParaRPr lang="en-US" sz="2800" dirty="0"/>
          </a:p>
          <a:p>
            <a:pPr marL="1143000" lvl="1" indent="-457200">
              <a:buFont typeface="Arial" panose="020B0604020202020204" pitchFamily="34" charset="0"/>
              <a:buChar char="•"/>
            </a:pPr>
            <a:r>
              <a:rPr lang="en-US" sz="2800" dirty="0" err="1"/>
              <a:t>Tegengestelde</a:t>
            </a:r>
            <a:r>
              <a:rPr lang="en-US" sz="2800" dirty="0"/>
              <a:t> </a:t>
            </a:r>
            <a:r>
              <a:rPr lang="en-US" sz="2800" dirty="0" err="1"/>
              <a:t>ladingen</a:t>
            </a:r>
            <a:r>
              <a:rPr lang="en-US" sz="2800" dirty="0"/>
              <a:t> </a:t>
            </a:r>
            <a:r>
              <a:rPr lang="en-US" sz="2800" dirty="0" err="1"/>
              <a:t>trekken</a:t>
            </a:r>
            <a:r>
              <a:rPr lang="en-US" sz="2800" dirty="0"/>
              <a:t> </a:t>
            </a:r>
            <a:r>
              <a:rPr lang="en-US" sz="2800" dirty="0" err="1"/>
              <a:t>aan</a:t>
            </a:r>
            <a:endParaRPr lang="en-US" sz="2800" dirty="0"/>
          </a:p>
          <a:p>
            <a:pPr marL="1143000" lvl="1" indent="-457200">
              <a:buFont typeface="Arial" panose="020B0604020202020204" pitchFamily="34" charset="0"/>
              <a:buChar char="•"/>
            </a:pPr>
            <a:endParaRPr lang="en-US" sz="2800" dirty="0"/>
          </a:p>
          <a:p>
            <a:pPr marL="1143000" lvl="1" indent="-457200">
              <a:buFont typeface="Arial" panose="020B0604020202020204" pitchFamily="34" charset="0"/>
              <a:buChar char="•"/>
            </a:pPr>
            <a:r>
              <a:rPr lang="en-US" sz="2800" dirty="0" err="1"/>
              <a:t>Dit</a:t>
            </a:r>
            <a:r>
              <a:rPr lang="en-US" sz="2800" dirty="0"/>
              <a:t> </a:t>
            </a:r>
            <a:r>
              <a:rPr lang="en-US" sz="2800" dirty="0" err="1"/>
              <a:t>koolstofatoom</a:t>
            </a:r>
            <a:r>
              <a:rPr lang="en-US" sz="2800" dirty="0"/>
              <a:t> is </a:t>
            </a:r>
            <a:r>
              <a:rPr lang="en-US" sz="2800" dirty="0" err="1"/>
              <a:t>niet</a:t>
            </a:r>
            <a:r>
              <a:rPr lang="en-US" sz="2800" dirty="0"/>
              <a:t> </a:t>
            </a:r>
            <a:r>
              <a:rPr lang="en-US" sz="2800" dirty="0" err="1"/>
              <a:t>geladen</a:t>
            </a:r>
            <a:r>
              <a:rPr lang="en-US" sz="2800" dirty="0"/>
              <a:t>!</a:t>
            </a:r>
          </a:p>
          <a:p>
            <a:pPr marL="1828800" lvl="2" indent="-457200">
              <a:buFont typeface="Arial" panose="020B0604020202020204" pitchFamily="34" charset="0"/>
              <a:buChar char="•"/>
            </a:pPr>
            <a:r>
              <a:rPr lang="en-US" sz="2800" dirty="0"/>
              <a:t>6 </a:t>
            </a:r>
            <a:r>
              <a:rPr lang="en-US" sz="2800" dirty="0" err="1"/>
              <a:t>protonen</a:t>
            </a:r>
            <a:r>
              <a:rPr lang="en-US" sz="2800" dirty="0"/>
              <a:t> </a:t>
            </a:r>
            <a:r>
              <a:rPr lang="en-US" sz="2800" dirty="0" err="1"/>
              <a:t>en</a:t>
            </a:r>
            <a:r>
              <a:rPr lang="en-US" sz="2800" dirty="0"/>
              <a:t> 6 </a:t>
            </a:r>
            <a:r>
              <a:rPr lang="en-US" sz="2800" dirty="0" err="1"/>
              <a:t>elektronen</a:t>
            </a:r>
            <a:endParaRPr lang="en-US" sz="2800" dirty="0"/>
          </a:p>
        </p:txBody>
      </p:sp>
      <p:sp>
        <p:nvSpPr>
          <p:cNvPr id="3" name="Title 2">
            <a:extLst>
              <a:ext uri="{FF2B5EF4-FFF2-40B4-BE49-F238E27FC236}">
                <a16:creationId xmlns:a16="http://schemas.microsoft.com/office/drawing/2014/main" id="{E6E1C4EA-ACB4-EAB6-BFF9-1040068F00C7}"/>
              </a:ext>
            </a:extLst>
          </p:cNvPr>
          <p:cNvSpPr>
            <a:spLocks noGrp="1"/>
          </p:cNvSpPr>
          <p:nvPr>
            <p:ph type="title"/>
          </p:nvPr>
        </p:nvSpPr>
        <p:spPr/>
        <p:txBody>
          <a:bodyPr/>
          <a:lstStyle/>
          <a:p>
            <a:r>
              <a:rPr lang="en-US" dirty="0" err="1"/>
              <a:t>Atomen</a:t>
            </a:r>
            <a:endParaRPr lang="en-US" dirty="0"/>
          </a:p>
        </p:txBody>
      </p:sp>
      <p:sp>
        <p:nvSpPr>
          <p:cNvPr id="4" name="Date Placeholder 3">
            <a:extLst>
              <a:ext uri="{FF2B5EF4-FFF2-40B4-BE49-F238E27FC236}">
                <a16:creationId xmlns:a16="http://schemas.microsoft.com/office/drawing/2014/main" id="{E46E1C4C-73AD-7E35-B09C-BA1228C45A35}"/>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3847E1B6-9653-37E1-9B96-DCAD8AD3CE7A}"/>
              </a:ext>
            </a:extLst>
          </p:cNvPr>
          <p:cNvSpPr>
            <a:spLocks noGrp="1"/>
          </p:cNvSpPr>
          <p:nvPr>
            <p:ph type="sldNum" sz="quarter" idx="4"/>
          </p:nvPr>
        </p:nvSpPr>
        <p:spPr/>
        <p:txBody>
          <a:bodyPr/>
          <a:lstStyle/>
          <a:p>
            <a:fld id="{B7527A74-2D87-4307-9531-5A57D9647EEB}" type="slidenum">
              <a:rPr lang="nl-BE" smtClean="0"/>
              <a:pPr/>
              <a:t>7</a:t>
            </a:fld>
            <a:endParaRPr lang="nl-BE" dirty="0"/>
          </a:p>
        </p:txBody>
      </p:sp>
      <p:pic>
        <p:nvPicPr>
          <p:cNvPr id="2050" name="Picture 2" descr="Sciencespace - lading van atoom">
            <a:extLst>
              <a:ext uri="{FF2B5EF4-FFF2-40B4-BE49-F238E27FC236}">
                <a16:creationId xmlns:a16="http://schemas.microsoft.com/office/drawing/2014/main" id="{A76BE7D1-D240-7BC6-D024-313DC5E5E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309" y="2091600"/>
            <a:ext cx="7324559" cy="610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681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ECC44D-D353-376C-7C97-B00EE7D0B5BB}"/>
              </a:ext>
            </a:extLst>
          </p:cNvPr>
          <p:cNvSpPr>
            <a:spLocks noGrp="1"/>
          </p:cNvSpPr>
          <p:nvPr>
            <p:ph type="title"/>
          </p:nvPr>
        </p:nvSpPr>
        <p:spPr/>
        <p:txBody>
          <a:bodyPr/>
          <a:lstStyle/>
          <a:p>
            <a:r>
              <a:rPr lang="en-US" dirty="0"/>
              <a:t>Hoe </a:t>
            </a:r>
            <a:r>
              <a:rPr lang="en-US" dirty="0" err="1"/>
              <a:t>komt</a:t>
            </a:r>
            <a:r>
              <a:rPr lang="en-US" dirty="0"/>
              <a:t> </a:t>
            </a:r>
            <a:r>
              <a:rPr lang="en-US" dirty="0" err="1"/>
              <a:t>bij</a:t>
            </a:r>
            <a:r>
              <a:rPr lang="en-US" dirty="0"/>
              <a:t> </a:t>
            </a:r>
            <a:r>
              <a:rPr lang="en-US" dirty="0" err="1"/>
              <a:t>ons</a:t>
            </a:r>
            <a:r>
              <a:rPr lang="en-US" dirty="0"/>
              <a:t> </a:t>
            </a:r>
            <a:r>
              <a:rPr lang="en-US" dirty="0" err="1"/>
              <a:t>thuis</a:t>
            </a:r>
            <a:r>
              <a:rPr lang="en-US" dirty="0"/>
              <a:t>?</a:t>
            </a:r>
          </a:p>
        </p:txBody>
      </p:sp>
      <p:sp>
        <p:nvSpPr>
          <p:cNvPr id="4" name="Date Placeholder 3">
            <a:extLst>
              <a:ext uri="{FF2B5EF4-FFF2-40B4-BE49-F238E27FC236}">
                <a16:creationId xmlns:a16="http://schemas.microsoft.com/office/drawing/2014/main" id="{B6D50696-38CA-9B10-FC4C-8BC967EE742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E7364ED-906C-D569-48BA-7072641D0D9E}"/>
              </a:ext>
            </a:extLst>
          </p:cNvPr>
          <p:cNvSpPr>
            <a:spLocks noGrp="1"/>
          </p:cNvSpPr>
          <p:nvPr>
            <p:ph type="sldNum" sz="quarter" idx="4"/>
          </p:nvPr>
        </p:nvSpPr>
        <p:spPr/>
        <p:txBody>
          <a:bodyPr/>
          <a:lstStyle/>
          <a:p>
            <a:fld id="{B7527A74-2D87-4307-9531-5A57D9647EEB}" type="slidenum">
              <a:rPr lang="nl-BE" smtClean="0"/>
              <a:pPr/>
              <a:t>70</a:t>
            </a:fld>
            <a:endParaRPr lang="nl-BE" dirty="0"/>
          </a:p>
        </p:txBody>
      </p:sp>
      <p:pic>
        <p:nvPicPr>
          <p:cNvPr id="1026" name="Picture 2" descr="Landbouwers krijgen de kriebels van hoogspanning | VILT vzw">
            <a:extLst>
              <a:ext uri="{FF2B5EF4-FFF2-40B4-BE49-F238E27FC236}">
                <a16:creationId xmlns:a16="http://schemas.microsoft.com/office/drawing/2014/main" id="{39517C10-AB94-95FF-9240-E7BB729D37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978"/>
          <a:stretch/>
        </p:blipFill>
        <p:spPr bwMode="auto">
          <a:xfrm>
            <a:off x="242171" y="3273438"/>
            <a:ext cx="4225162" cy="27931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9987806-5387-4BEC-4C49-4DF7EC365B33}"/>
              </a:ext>
            </a:extLst>
          </p:cNvPr>
          <p:cNvCxnSpPr>
            <a:cxnSpLocks/>
            <a:stCxn id="1026" idx="3"/>
          </p:cNvCxnSpPr>
          <p:nvPr/>
        </p:nvCxnSpPr>
        <p:spPr>
          <a:xfrm>
            <a:off x="4467333" y="4670028"/>
            <a:ext cx="13429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Transformators – HoogspanningsNet">
            <a:extLst>
              <a:ext uri="{FF2B5EF4-FFF2-40B4-BE49-F238E27FC236}">
                <a16:creationId xmlns:a16="http://schemas.microsoft.com/office/drawing/2014/main" id="{9E0AB3B1-F772-D71A-B6D9-52D816AB0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0" y="2202261"/>
            <a:ext cx="3290887" cy="24649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 transformator - Ximera">
            <a:extLst>
              <a:ext uri="{FF2B5EF4-FFF2-40B4-BE49-F238E27FC236}">
                <a16:creationId xmlns:a16="http://schemas.microsoft.com/office/drawing/2014/main" id="{A9DA80CC-C3A3-1436-5217-A061584D4D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39" t="4178" r="6661" b="6418"/>
          <a:stretch/>
        </p:blipFill>
        <p:spPr bwMode="auto">
          <a:xfrm>
            <a:off x="5810251" y="4667249"/>
            <a:ext cx="3290886" cy="23975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500 Volt: streetartproject geeft kleur aan gas- en ...">
            <a:extLst>
              <a:ext uri="{FF2B5EF4-FFF2-40B4-BE49-F238E27FC236}">
                <a16:creationId xmlns:a16="http://schemas.microsoft.com/office/drawing/2014/main" id="{49178E4A-67B6-92F0-0C56-608E48D60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5004" y="2986400"/>
            <a:ext cx="3571804" cy="336169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F7D779D0-5F1D-D3EE-9C3F-0F634288CEF1}"/>
              </a:ext>
            </a:extLst>
          </p:cNvPr>
          <p:cNvCxnSpPr>
            <a:cxnSpLocks/>
          </p:cNvCxnSpPr>
          <p:nvPr/>
        </p:nvCxnSpPr>
        <p:spPr>
          <a:xfrm>
            <a:off x="9077433" y="4670028"/>
            <a:ext cx="13429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9E70053-07D6-993E-C64A-65208D6E2F5B}"/>
              </a:ext>
            </a:extLst>
          </p:cNvPr>
          <p:cNvCxnSpPr>
            <a:cxnSpLocks/>
          </p:cNvCxnSpPr>
          <p:nvPr/>
        </p:nvCxnSpPr>
        <p:spPr>
          <a:xfrm>
            <a:off x="13935183" y="4670028"/>
            <a:ext cx="13429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uis voor Klokkenluiders krijgt veel 'aanloop' - Securitymanagement.nl -  Nieuws">
            <a:extLst>
              <a:ext uri="{FF2B5EF4-FFF2-40B4-BE49-F238E27FC236}">
                <a16:creationId xmlns:a16="http://schemas.microsoft.com/office/drawing/2014/main" id="{29C4EB1E-D11E-025E-6209-45AD442535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818" t="13319" r="7461" b="20306"/>
          <a:stretch/>
        </p:blipFill>
        <p:spPr bwMode="auto">
          <a:xfrm>
            <a:off x="15320675" y="3546179"/>
            <a:ext cx="2619564" cy="22421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2DF89D0-4D84-3018-42D7-6D0011D2664A}"/>
              </a:ext>
            </a:extLst>
          </p:cNvPr>
          <p:cNvSpPr txBox="1"/>
          <p:nvPr/>
        </p:nvSpPr>
        <p:spPr>
          <a:xfrm>
            <a:off x="386969" y="6511320"/>
            <a:ext cx="3935566" cy="954107"/>
          </a:xfrm>
          <a:prstGeom prst="rect">
            <a:avLst/>
          </a:prstGeom>
          <a:noFill/>
        </p:spPr>
        <p:txBody>
          <a:bodyPr wrap="none" rtlCol="0">
            <a:spAutoFit/>
          </a:bodyPr>
          <a:lstStyle/>
          <a:p>
            <a:pPr algn="ctr"/>
            <a:r>
              <a:rPr lang="en-US" sz="2800" dirty="0" err="1"/>
              <a:t>Hoogspanningsnet</a:t>
            </a:r>
            <a:r>
              <a:rPr lang="en-US" sz="2800" dirty="0"/>
              <a:t> +25kV</a:t>
            </a:r>
          </a:p>
          <a:p>
            <a:pPr algn="ctr"/>
            <a:r>
              <a:rPr lang="en-US" sz="2800" dirty="0"/>
              <a:t>3fasig!</a:t>
            </a:r>
          </a:p>
        </p:txBody>
      </p:sp>
      <p:sp>
        <p:nvSpPr>
          <p:cNvPr id="15" name="TextBox 14">
            <a:extLst>
              <a:ext uri="{FF2B5EF4-FFF2-40B4-BE49-F238E27FC236}">
                <a16:creationId xmlns:a16="http://schemas.microsoft.com/office/drawing/2014/main" id="{8DA52982-9483-F6C3-DEFE-7A9679CCE9DC}"/>
              </a:ext>
            </a:extLst>
          </p:cNvPr>
          <p:cNvSpPr txBox="1"/>
          <p:nvPr/>
        </p:nvSpPr>
        <p:spPr>
          <a:xfrm>
            <a:off x="13398613" y="6717929"/>
            <a:ext cx="2758960" cy="1384995"/>
          </a:xfrm>
          <a:prstGeom prst="rect">
            <a:avLst/>
          </a:prstGeom>
          <a:noFill/>
        </p:spPr>
        <p:txBody>
          <a:bodyPr wrap="none" rtlCol="0">
            <a:spAutoFit/>
          </a:bodyPr>
          <a:lstStyle/>
          <a:p>
            <a:pPr algn="ctr"/>
            <a:r>
              <a:rPr lang="en-US" sz="2800" dirty="0" err="1"/>
              <a:t>Laagspanningsnet</a:t>
            </a:r>
            <a:endParaRPr lang="en-US" sz="2800" dirty="0"/>
          </a:p>
          <a:p>
            <a:pPr algn="ctr"/>
            <a:r>
              <a:rPr lang="en-US" sz="2800" dirty="0"/>
              <a:t>400V</a:t>
            </a:r>
          </a:p>
          <a:p>
            <a:pPr algn="ctr"/>
            <a:r>
              <a:rPr lang="en-US" sz="2800" dirty="0"/>
              <a:t>3fasig</a:t>
            </a:r>
          </a:p>
        </p:txBody>
      </p:sp>
      <p:pic>
        <p:nvPicPr>
          <p:cNvPr id="1036" name="Picture 12" descr="Infra Techniek - Beens Infra &amp; Elektrotechniek">
            <a:extLst>
              <a:ext uri="{FF2B5EF4-FFF2-40B4-BE49-F238E27FC236}">
                <a16:creationId xmlns:a16="http://schemas.microsoft.com/office/drawing/2014/main" id="{1AA81446-0C88-5B33-8E3C-5E6F345D90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5889" y="113447"/>
            <a:ext cx="2658063" cy="276680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35B39945-C7BB-1A73-003A-724BFFBD8C3D}"/>
              </a:ext>
            </a:extLst>
          </p:cNvPr>
          <p:cNvCxnSpPr>
            <a:cxnSpLocks/>
          </p:cNvCxnSpPr>
          <p:nvPr/>
        </p:nvCxnSpPr>
        <p:spPr>
          <a:xfrm>
            <a:off x="9682109" y="2874720"/>
            <a:ext cx="0" cy="179253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8" name="Picture 14" descr="Laagspanningsnet komt ondergronds in Lindenstraat - Waaskrant">
            <a:extLst>
              <a:ext uri="{FF2B5EF4-FFF2-40B4-BE49-F238E27FC236}">
                <a16:creationId xmlns:a16="http://schemas.microsoft.com/office/drawing/2014/main" id="{107FA8E3-0387-ECCE-B383-18366D16AD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46551" y="254252"/>
            <a:ext cx="3920180" cy="245011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371F9F47-9929-5B24-536C-F021023F637C}"/>
              </a:ext>
            </a:extLst>
          </p:cNvPr>
          <p:cNvCxnSpPr>
            <a:cxnSpLocks/>
            <a:stCxn id="1038" idx="2"/>
          </p:cNvCxnSpPr>
          <p:nvPr/>
        </p:nvCxnSpPr>
        <p:spPr>
          <a:xfrm>
            <a:off x="14606641" y="2704365"/>
            <a:ext cx="0" cy="19628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49DF137-8069-9B43-0C67-B9A24DC0D412}"/>
              </a:ext>
            </a:extLst>
          </p:cNvPr>
          <p:cNvSpPr txBox="1"/>
          <p:nvPr/>
        </p:nvSpPr>
        <p:spPr>
          <a:xfrm>
            <a:off x="8290978" y="7475029"/>
            <a:ext cx="3220625" cy="1815882"/>
          </a:xfrm>
          <a:prstGeom prst="rect">
            <a:avLst/>
          </a:prstGeom>
          <a:noFill/>
        </p:spPr>
        <p:txBody>
          <a:bodyPr wrap="none" rtlCol="0">
            <a:spAutoFit/>
          </a:bodyPr>
          <a:lstStyle/>
          <a:p>
            <a:pPr algn="ctr"/>
            <a:r>
              <a:rPr lang="en-US" sz="2800" dirty="0" err="1"/>
              <a:t>Middenspanningsnet</a:t>
            </a:r>
            <a:endParaRPr lang="en-US" sz="2800" dirty="0"/>
          </a:p>
          <a:p>
            <a:pPr algn="ctr"/>
            <a:r>
              <a:rPr lang="en-US" sz="2800" dirty="0"/>
              <a:t>10kV-25k</a:t>
            </a:r>
          </a:p>
          <a:p>
            <a:pPr algn="ctr"/>
            <a:r>
              <a:rPr lang="en-US" sz="2800" dirty="0"/>
              <a:t>3fasig!</a:t>
            </a:r>
          </a:p>
          <a:p>
            <a:pPr algn="ctr"/>
            <a:r>
              <a:rPr lang="en-US" sz="2800" dirty="0"/>
              <a:t>Vaak </a:t>
            </a:r>
            <a:r>
              <a:rPr lang="en-US" sz="2800" dirty="0" err="1"/>
              <a:t>ondergronds</a:t>
            </a:r>
            <a:endParaRPr lang="en-US" sz="2800" dirty="0"/>
          </a:p>
        </p:txBody>
      </p:sp>
    </p:spTree>
    <p:extLst>
      <p:ext uri="{BB962C8B-B14F-4D97-AF65-F5344CB8AC3E}">
        <p14:creationId xmlns:p14="http://schemas.microsoft.com/office/powerpoint/2010/main" val="2010615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8375A-0930-9368-418A-EF804106CB78}"/>
              </a:ext>
            </a:extLst>
          </p:cNvPr>
          <p:cNvSpPr>
            <a:spLocks noGrp="1"/>
          </p:cNvSpPr>
          <p:nvPr>
            <p:ph type="title"/>
          </p:nvPr>
        </p:nvSpPr>
        <p:spPr/>
        <p:txBody>
          <a:bodyPr/>
          <a:lstStyle/>
          <a:p>
            <a:r>
              <a:rPr lang="en-US" dirty="0" err="1"/>
              <a:t>Middenspanning</a:t>
            </a:r>
            <a:r>
              <a:rPr lang="en-US" dirty="0"/>
              <a:t> </a:t>
            </a:r>
            <a:r>
              <a:rPr lang="en-US" dirty="0" err="1"/>
              <a:t>naar</a:t>
            </a:r>
            <a:r>
              <a:rPr lang="en-US" dirty="0"/>
              <a:t> </a:t>
            </a:r>
            <a:r>
              <a:rPr lang="en-US" dirty="0" err="1"/>
              <a:t>laagspanning</a:t>
            </a:r>
            <a:endParaRPr lang="en-US" dirty="0"/>
          </a:p>
        </p:txBody>
      </p:sp>
      <p:sp>
        <p:nvSpPr>
          <p:cNvPr id="4" name="Date Placeholder 3">
            <a:extLst>
              <a:ext uri="{FF2B5EF4-FFF2-40B4-BE49-F238E27FC236}">
                <a16:creationId xmlns:a16="http://schemas.microsoft.com/office/drawing/2014/main" id="{1F136DD6-54B8-90AE-B972-80406853779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99BE0DD-BF45-668F-0F8B-9E0793AAB84D}"/>
              </a:ext>
            </a:extLst>
          </p:cNvPr>
          <p:cNvSpPr>
            <a:spLocks noGrp="1"/>
          </p:cNvSpPr>
          <p:nvPr>
            <p:ph type="sldNum" sz="quarter" idx="4"/>
          </p:nvPr>
        </p:nvSpPr>
        <p:spPr/>
        <p:txBody>
          <a:bodyPr/>
          <a:lstStyle/>
          <a:p>
            <a:fld id="{B7527A74-2D87-4307-9531-5A57D9647EEB}" type="slidenum">
              <a:rPr lang="nl-BE" smtClean="0"/>
              <a:pPr/>
              <a:t>71</a:t>
            </a:fld>
            <a:endParaRPr lang="nl-BE" dirty="0"/>
          </a:p>
        </p:txBody>
      </p:sp>
      <p:pic>
        <p:nvPicPr>
          <p:cNvPr id="7" name="Picture 6">
            <a:extLst>
              <a:ext uri="{FF2B5EF4-FFF2-40B4-BE49-F238E27FC236}">
                <a16:creationId xmlns:a16="http://schemas.microsoft.com/office/drawing/2014/main" id="{88198908-EE0A-AE4C-E5D2-FEF6EF846AE6}"/>
              </a:ext>
            </a:extLst>
          </p:cNvPr>
          <p:cNvPicPr>
            <a:picLocks noChangeAspect="1"/>
          </p:cNvPicPr>
          <p:nvPr/>
        </p:nvPicPr>
        <p:blipFill>
          <a:blip r:embed="rId3"/>
          <a:stretch>
            <a:fillRect/>
          </a:stretch>
        </p:blipFill>
        <p:spPr>
          <a:xfrm>
            <a:off x="1641132" y="2206764"/>
            <a:ext cx="4859899" cy="3314700"/>
          </a:xfrm>
          <a:prstGeom prst="rect">
            <a:avLst/>
          </a:prstGeom>
        </p:spPr>
      </p:pic>
      <p:sp>
        <p:nvSpPr>
          <p:cNvPr id="8" name="TextBox 7">
            <a:extLst>
              <a:ext uri="{FF2B5EF4-FFF2-40B4-BE49-F238E27FC236}">
                <a16:creationId xmlns:a16="http://schemas.microsoft.com/office/drawing/2014/main" id="{CAC42D2C-D9A3-8B50-C50B-063CF3405DAA}"/>
              </a:ext>
            </a:extLst>
          </p:cNvPr>
          <p:cNvSpPr txBox="1"/>
          <p:nvPr/>
        </p:nvSpPr>
        <p:spPr>
          <a:xfrm>
            <a:off x="257420" y="3840956"/>
            <a:ext cx="1383712" cy="523220"/>
          </a:xfrm>
          <a:prstGeom prst="rect">
            <a:avLst/>
          </a:prstGeom>
          <a:noFill/>
        </p:spPr>
        <p:txBody>
          <a:bodyPr wrap="none" rtlCol="0">
            <a:spAutoFit/>
          </a:bodyPr>
          <a:lstStyle/>
          <a:p>
            <a:r>
              <a:rPr lang="en-US" sz="2800" dirty="0"/>
              <a:t>10-15kV</a:t>
            </a:r>
            <a:endParaRPr lang="en-US" dirty="0"/>
          </a:p>
        </p:txBody>
      </p:sp>
      <p:sp>
        <p:nvSpPr>
          <p:cNvPr id="9" name="TextBox 8">
            <a:extLst>
              <a:ext uri="{FF2B5EF4-FFF2-40B4-BE49-F238E27FC236}">
                <a16:creationId xmlns:a16="http://schemas.microsoft.com/office/drawing/2014/main" id="{945BF320-B631-2DC0-BF55-1C40EBE67BE2}"/>
              </a:ext>
            </a:extLst>
          </p:cNvPr>
          <p:cNvSpPr txBox="1"/>
          <p:nvPr/>
        </p:nvSpPr>
        <p:spPr>
          <a:xfrm>
            <a:off x="6431989" y="3840956"/>
            <a:ext cx="931665" cy="523220"/>
          </a:xfrm>
          <a:prstGeom prst="rect">
            <a:avLst/>
          </a:prstGeom>
          <a:noFill/>
        </p:spPr>
        <p:txBody>
          <a:bodyPr wrap="none" rtlCol="0">
            <a:spAutoFit/>
          </a:bodyPr>
          <a:lstStyle/>
          <a:p>
            <a:r>
              <a:rPr lang="en-US" sz="2800" dirty="0"/>
              <a:t>400V</a:t>
            </a:r>
            <a:endParaRPr lang="en-US" dirty="0"/>
          </a:p>
        </p:txBody>
      </p:sp>
      <p:pic>
        <p:nvPicPr>
          <p:cNvPr id="2058" name="Picture 10" descr="Star Connection (Y): 3 Phase Power, Voltage &amp; Current Values">
            <a:extLst>
              <a:ext uri="{FF2B5EF4-FFF2-40B4-BE49-F238E27FC236}">
                <a16:creationId xmlns:a16="http://schemas.microsoft.com/office/drawing/2014/main" id="{6F04D9EB-992D-1BA1-5F52-4D8D0EBCE9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649"/>
          <a:stretch/>
        </p:blipFill>
        <p:spPr bwMode="auto">
          <a:xfrm>
            <a:off x="6990850" y="5143500"/>
            <a:ext cx="10969768" cy="47269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5E2986-F65F-390C-B439-682B120FD853}"/>
              </a:ext>
            </a:extLst>
          </p:cNvPr>
          <p:cNvPicPr>
            <a:picLocks noChangeAspect="1"/>
          </p:cNvPicPr>
          <p:nvPr/>
        </p:nvPicPr>
        <p:blipFill>
          <a:blip r:embed="rId5"/>
          <a:stretch>
            <a:fillRect/>
          </a:stretch>
        </p:blipFill>
        <p:spPr>
          <a:xfrm>
            <a:off x="704850" y="6685894"/>
            <a:ext cx="2273300" cy="2424853"/>
          </a:xfrm>
          <a:prstGeom prst="rect">
            <a:avLst/>
          </a:prstGeom>
        </p:spPr>
      </p:pic>
      <p:pic>
        <p:nvPicPr>
          <p:cNvPr id="11" name="Picture 10">
            <a:extLst>
              <a:ext uri="{FF2B5EF4-FFF2-40B4-BE49-F238E27FC236}">
                <a16:creationId xmlns:a16="http://schemas.microsoft.com/office/drawing/2014/main" id="{A47C5FBD-DA2D-2419-E96E-F12097CACAB2}"/>
              </a:ext>
            </a:extLst>
          </p:cNvPr>
          <p:cNvPicPr>
            <a:picLocks noChangeAspect="1"/>
          </p:cNvPicPr>
          <p:nvPr/>
        </p:nvPicPr>
        <p:blipFill>
          <a:blip r:embed="rId6"/>
          <a:stretch>
            <a:fillRect/>
          </a:stretch>
        </p:blipFill>
        <p:spPr>
          <a:xfrm>
            <a:off x="3915862" y="6988682"/>
            <a:ext cx="1762125" cy="1819275"/>
          </a:xfrm>
          <a:prstGeom prst="rect">
            <a:avLst/>
          </a:prstGeom>
        </p:spPr>
      </p:pic>
    </p:spTree>
    <p:extLst>
      <p:ext uri="{BB962C8B-B14F-4D97-AF65-F5344CB8AC3E}">
        <p14:creationId xmlns:p14="http://schemas.microsoft.com/office/powerpoint/2010/main" val="1419778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AFB6950-D206-A903-EB11-96508BB3F71C}"/>
                  </a:ext>
                </a:extLst>
              </p:cNvPr>
              <p:cNvSpPr>
                <a:spLocks noGrp="1"/>
              </p:cNvSpPr>
              <p:nvPr>
                <p:ph type="body" sz="quarter" idx="17"/>
              </p:nvPr>
            </p:nvSpPr>
            <p:spPr/>
            <p:txBody>
              <a:bodyPr/>
              <a:lstStyle/>
              <a:p>
                <a:pPr marL="342900" indent="-342900">
                  <a:buFont typeface="Arial" panose="020B0604020202020204" pitchFamily="34" charset="0"/>
                  <a:buChar char="•"/>
                </a:pPr>
                <a:r>
                  <a:rPr lang="nl-NL" dirty="0"/>
                  <a:t>Driefasige systemen</a:t>
                </a:r>
              </a:p>
              <a:p>
                <a:pPr marL="702900" lvl="1" indent="-342900">
                  <a:buFont typeface="Arial" panose="020B0604020202020204" pitchFamily="34" charset="0"/>
                  <a:buChar char="•"/>
                </a:pPr>
                <a:r>
                  <a:rPr lang="nl-NL" sz="2800" dirty="0"/>
                  <a:t>Grote vermogens – elektrische energie overbrengen met meerfasig spanningssysteem</a:t>
                </a:r>
              </a:p>
              <a:p>
                <a:pPr marL="522900" lvl="2" indent="-342900">
                  <a:buFont typeface="Arial" pitchFamily="34" charset="0"/>
                  <a:buChar char="•"/>
                </a:pPr>
                <a:endParaRPr lang="nl-NL" sz="2800" dirty="0"/>
              </a:p>
              <a:p>
                <a:pPr marL="702900" lvl="3" indent="-342900">
                  <a:lnSpc>
                    <a:spcPct val="150000"/>
                  </a:lnSpc>
                  <a:buFont typeface="Arial" pitchFamily="34" charset="0"/>
                  <a:buChar char="•"/>
                </a:pPr>
                <a:r>
                  <a:rPr lang="nl-NL" sz="2800" dirty="0"/>
                  <a:t> u1(t) = √2 x U x </a:t>
                </a:r>
                <a:r>
                  <a:rPr lang="nl-NL" sz="2800" dirty="0" err="1"/>
                  <a:t>Cos</a:t>
                </a:r>
                <a:r>
                  <a:rPr lang="nl-NL" sz="2800" dirty="0"/>
                  <a:t>(</a:t>
                </a:r>
                <a:r>
                  <a:rPr lang="el-GR" sz="2800" dirty="0"/>
                  <a:t>ω</a:t>
                </a:r>
                <a:r>
                  <a:rPr lang="nl-NL" sz="2800" dirty="0"/>
                  <a:t>t)</a:t>
                </a:r>
                <a:br>
                  <a:rPr lang="nl-NL" sz="2800" dirty="0"/>
                </a:br>
                <a:r>
                  <a:rPr lang="nl-NL" sz="2800" dirty="0"/>
                  <a:t> u2(t) = √2 x U x </a:t>
                </a:r>
                <a:r>
                  <a:rPr lang="nl-NL" sz="2800" dirty="0" err="1"/>
                  <a:t>Cos</a:t>
                </a:r>
                <a:r>
                  <a:rPr lang="nl-NL" sz="2800" dirty="0"/>
                  <a:t>(</a:t>
                </a:r>
                <a:r>
                  <a:rPr lang="el-GR" sz="2800" dirty="0"/>
                  <a:t>ω</a:t>
                </a:r>
                <a:r>
                  <a:rPr lang="nl-NL" sz="2800" dirty="0"/>
                  <a:t>t - </a:t>
                </a:r>
                <a14:m>
                  <m:oMath xmlns:m="http://schemas.openxmlformats.org/officeDocument/2006/math">
                    <m:f>
                      <m:fPr>
                        <m:ctrlPr>
                          <a:rPr lang="nl-NL" sz="2800" i="1">
                            <a:latin typeface="Cambria Math" panose="02040503050406030204" pitchFamily="18" charset="0"/>
                          </a:rPr>
                        </m:ctrlPr>
                      </m:fPr>
                      <m:num>
                        <m:r>
                          <a:rPr lang="nl-NL" sz="2800" i="1">
                            <a:latin typeface="Cambria Math"/>
                          </a:rPr>
                          <m:t>2</m:t>
                        </m:r>
                        <m:r>
                          <a:rPr lang="nl-NL" sz="2800" i="1">
                            <a:latin typeface="Cambria Math"/>
                            <a:ea typeface="Cambria Math"/>
                          </a:rPr>
                          <m:t>𝜋</m:t>
                        </m:r>
                      </m:num>
                      <m:den>
                        <m:r>
                          <a:rPr lang="nl-NL" sz="2800" i="1">
                            <a:latin typeface="Cambria Math"/>
                          </a:rPr>
                          <m:t>3</m:t>
                        </m:r>
                      </m:den>
                    </m:f>
                  </m:oMath>
                </a14:m>
                <a:r>
                  <a:rPr lang="nl-NL" sz="2800" dirty="0"/>
                  <a:t>)</a:t>
                </a:r>
                <a:br>
                  <a:rPr lang="nl-NL" sz="2800" dirty="0"/>
                </a:br>
                <a:r>
                  <a:rPr lang="nl-NL" sz="2800" dirty="0"/>
                  <a:t> u3(t) = √2 x U x </a:t>
                </a:r>
                <a:r>
                  <a:rPr lang="nl-NL" sz="2800" dirty="0" err="1"/>
                  <a:t>Cos</a:t>
                </a:r>
                <a:r>
                  <a:rPr lang="nl-NL" sz="2800" dirty="0"/>
                  <a:t>(</a:t>
                </a:r>
                <a:r>
                  <a:rPr lang="el-GR" sz="2800" dirty="0"/>
                  <a:t>ω</a:t>
                </a:r>
                <a:r>
                  <a:rPr lang="nl-NL" sz="2800" dirty="0"/>
                  <a:t>t - </a:t>
                </a:r>
                <a14:m>
                  <m:oMath xmlns:m="http://schemas.openxmlformats.org/officeDocument/2006/math">
                    <m:f>
                      <m:fPr>
                        <m:ctrlPr>
                          <a:rPr lang="nl-NL" sz="2800" i="1">
                            <a:latin typeface="Cambria Math" panose="02040503050406030204" pitchFamily="18" charset="0"/>
                          </a:rPr>
                        </m:ctrlPr>
                      </m:fPr>
                      <m:num>
                        <m:r>
                          <a:rPr lang="nl-NL" sz="2800" i="1">
                            <a:latin typeface="Cambria Math"/>
                          </a:rPr>
                          <m:t>4</m:t>
                        </m:r>
                        <m:r>
                          <a:rPr lang="nl-NL" sz="2800" i="1">
                            <a:latin typeface="Cambria Math"/>
                            <a:ea typeface="Cambria Math"/>
                          </a:rPr>
                          <m:t>𝜋</m:t>
                        </m:r>
                      </m:num>
                      <m:den>
                        <m:r>
                          <a:rPr lang="nl-NL" sz="2800" i="1">
                            <a:latin typeface="Cambria Math"/>
                          </a:rPr>
                          <m:t>3</m:t>
                        </m:r>
                      </m:den>
                    </m:f>
                  </m:oMath>
                </a14:m>
                <a:r>
                  <a:rPr lang="nl-NL" sz="2800" dirty="0"/>
                  <a:t>)</a:t>
                </a:r>
                <a:endParaRPr lang="nl-BE" sz="2800" dirty="0"/>
              </a:p>
              <a:p>
                <a:pPr marL="702900" lvl="1" indent="-342900">
                  <a:buFont typeface="Arial" panose="020B0604020202020204" pitchFamily="34" charset="0"/>
                  <a:buChar char="•"/>
                </a:pPr>
                <a:endParaRPr lang="nl-NL" sz="2800" dirty="0"/>
              </a:p>
              <a:p>
                <a:pPr marL="702900" lvl="1" indent="-342900">
                  <a:buFont typeface="Arial" panose="020B0604020202020204" pitchFamily="34" charset="0"/>
                  <a:buChar char="•"/>
                </a:pPr>
                <a:r>
                  <a:rPr lang="nl-NL" sz="2800" dirty="0"/>
                  <a:t>Notatie:</a:t>
                </a:r>
              </a:p>
              <a:p>
                <a:pPr lvl="3"/>
                <a:r>
                  <a:rPr lang="nl-NL" sz="2800" dirty="0"/>
                  <a:t> Fasespanning - Stroom (L-N)</a:t>
                </a:r>
              </a:p>
              <a:p>
                <a:pPr lvl="3"/>
                <a:r>
                  <a:rPr lang="nl-NL" sz="2800" dirty="0"/>
                  <a:t> Lijnspanning - Stroom (L-L)</a:t>
                </a:r>
              </a:p>
              <a:p>
                <a:endParaRPr lang="en-US" dirty="0"/>
              </a:p>
            </p:txBody>
          </p:sp>
        </mc:Choice>
        <mc:Fallback xmlns="">
          <p:sp>
            <p:nvSpPr>
              <p:cNvPr id="2" name="Text Placeholder 1">
                <a:extLst>
                  <a:ext uri="{FF2B5EF4-FFF2-40B4-BE49-F238E27FC236}">
                    <a16:creationId xmlns:a16="http://schemas.microsoft.com/office/drawing/2014/main" id="{5AFB6950-D206-A903-EB11-96508BB3F71C}"/>
                  </a:ext>
                </a:extLst>
              </p:cNvPr>
              <p:cNvSpPr>
                <a:spLocks noGrp="1" noRot="1" noChangeAspect="1" noMove="1" noResize="1" noEditPoints="1" noAdjustHandles="1" noChangeArrowheads="1" noChangeShapeType="1" noTextEdit="1"/>
              </p:cNvSpPr>
              <p:nvPr>
                <p:ph type="body" sz="quarter" idx="17"/>
              </p:nvPr>
            </p:nvSpPr>
            <p:spPr>
              <a:blipFill>
                <a:blip r:embed="rId3"/>
                <a:stretch>
                  <a:fillRect l="-993" t="-2395" b="-199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D463E31-141D-CD93-F434-D85A34ACD030}"/>
              </a:ext>
            </a:extLst>
          </p:cNvPr>
          <p:cNvSpPr>
            <a:spLocks noGrp="1"/>
          </p:cNvSpPr>
          <p:nvPr>
            <p:ph type="title"/>
          </p:nvPr>
        </p:nvSpPr>
        <p:spPr/>
        <p:txBody>
          <a:bodyPr/>
          <a:lstStyle/>
          <a:p>
            <a:r>
              <a:rPr lang="en-US" dirty="0"/>
              <a:t>Wat is </a:t>
            </a:r>
            <a:r>
              <a:rPr lang="en-US" dirty="0" err="1"/>
              <a:t>een</a:t>
            </a:r>
            <a:r>
              <a:rPr lang="en-US" dirty="0"/>
              <a:t> </a:t>
            </a:r>
            <a:r>
              <a:rPr lang="en-US" dirty="0" err="1"/>
              <a:t>driefasig</a:t>
            </a:r>
            <a:r>
              <a:rPr lang="en-US" dirty="0"/>
              <a:t> system?</a:t>
            </a:r>
          </a:p>
        </p:txBody>
      </p:sp>
      <p:sp>
        <p:nvSpPr>
          <p:cNvPr id="4" name="Date Placeholder 3">
            <a:extLst>
              <a:ext uri="{FF2B5EF4-FFF2-40B4-BE49-F238E27FC236}">
                <a16:creationId xmlns:a16="http://schemas.microsoft.com/office/drawing/2014/main" id="{286CE610-8BE1-449E-6FB5-DFF83A4CAA5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31ECB832-CA2D-943C-1747-3AE068264EB2}"/>
              </a:ext>
            </a:extLst>
          </p:cNvPr>
          <p:cNvSpPr>
            <a:spLocks noGrp="1"/>
          </p:cNvSpPr>
          <p:nvPr>
            <p:ph type="sldNum" sz="quarter" idx="4"/>
          </p:nvPr>
        </p:nvSpPr>
        <p:spPr/>
        <p:txBody>
          <a:bodyPr/>
          <a:lstStyle/>
          <a:p>
            <a:fld id="{B7527A74-2D87-4307-9531-5A57D9647EEB}" type="slidenum">
              <a:rPr lang="nl-BE" smtClean="0"/>
              <a:pPr/>
              <a:t>72</a:t>
            </a:fld>
            <a:endParaRPr lang="nl-BE" dirty="0"/>
          </a:p>
        </p:txBody>
      </p:sp>
      <p:pic>
        <p:nvPicPr>
          <p:cNvPr id="6" name="Picture 2">
            <a:extLst>
              <a:ext uri="{FF2B5EF4-FFF2-40B4-BE49-F238E27FC236}">
                <a16:creationId xmlns:a16="http://schemas.microsoft.com/office/drawing/2014/main" id="{5BB9878B-DBD4-E138-CDC0-8796630ED8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23" t="56066" r="6721" b="23839"/>
          <a:stretch/>
        </p:blipFill>
        <p:spPr bwMode="auto">
          <a:xfrm>
            <a:off x="10296756" y="4038472"/>
            <a:ext cx="4812025" cy="2206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6D9FCBF6-2DF4-1E20-6310-7B8350EA85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215" t="58249" r="6518" b="19544"/>
          <a:stretch/>
        </p:blipFill>
        <p:spPr bwMode="auto">
          <a:xfrm>
            <a:off x="10089377" y="6244549"/>
            <a:ext cx="5019404" cy="2481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kstvak 1">
            <a:extLst>
              <a:ext uri="{FF2B5EF4-FFF2-40B4-BE49-F238E27FC236}">
                <a16:creationId xmlns:a16="http://schemas.microsoft.com/office/drawing/2014/main" id="{0AB9D02A-BC30-0094-E05D-7471F40DB767}"/>
              </a:ext>
            </a:extLst>
          </p:cNvPr>
          <p:cNvSpPr txBox="1"/>
          <p:nvPr/>
        </p:nvSpPr>
        <p:spPr>
          <a:xfrm>
            <a:off x="14367406" y="4341704"/>
            <a:ext cx="2434683" cy="338554"/>
          </a:xfrm>
          <a:prstGeom prst="rect">
            <a:avLst/>
          </a:prstGeom>
          <a:noFill/>
        </p:spPr>
        <p:txBody>
          <a:bodyPr wrap="square" rtlCol="0">
            <a:spAutoFit/>
          </a:bodyPr>
          <a:lstStyle/>
          <a:p>
            <a:r>
              <a:rPr lang="nl-BE" sz="1600" dirty="0"/>
              <a:t>120° faseverschuiving</a:t>
            </a:r>
          </a:p>
        </p:txBody>
      </p:sp>
    </p:spTree>
    <p:extLst>
      <p:ext uri="{BB962C8B-B14F-4D97-AF65-F5344CB8AC3E}">
        <p14:creationId xmlns:p14="http://schemas.microsoft.com/office/powerpoint/2010/main" val="3186120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5B5F9B-BA0A-9719-57EE-C777C3322FD0}"/>
              </a:ext>
            </a:extLst>
          </p:cNvPr>
          <p:cNvSpPr>
            <a:spLocks noGrp="1"/>
          </p:cNvSpPr>
          <p:nvPr>
            <p:ph type="body" sz="quarter" idx="17"/>
          </p:nvPr>
        </p:nvSpPr>
        <p:spPr/>
        <p:txBody>
          <a:bodyPr/>
          <a:lstStyle/>
          <a:p>
            <a:pPr marL="702900" lvl="1" indent="-342900">
              <a:buFont typeface="Arial" panose="020B0604020202020204" pitchFamily="34" charset="0"/>
              <a:buChar char="•"/>
            </a:pPr>
            <a:r>
              <a:rPr lang="nl-NL" sz="2800" b="1" dirty="0"/>
              <a:t>Evenwichtig</a:t>
            </a:r>
            <a:r>
              <a:rPr lang="nl-NL" sz="2800" dirty="0"/>
              <a:t> driefasig lineair systeem:</a:t>
            </a:r>
          </a:p>
          <a:p>
            <a:pPr lvl="3"/>
            <a:r>
              <a:rPr lang="nl-NL" sz="2800" dirty="0"/>
              <a:t> Spanningen en stromen hebben dezelfde amplitude en vorm</a:t>
            </a:r>
          </a:p>
          <a:p>
            <a:pPr lvl="3"/>
            <a:r>
              <a:rPr lang="nl-BE" sz="2800" dirty="0"/>
              <a:t> IA = IB = IC </a:t>
            </a:r>
          </a:p>
          <a:p>
            <a:pPr marL="702900" lvl="1" indent="-342900">
              <a:buFont typeface="Arial" panose="020B0604020202020204" pitchFamily="34" charset="0"/>
              <a:buChar char="•"/>
            </a:pPr>
            <a:r>
              <a:rPr lang="nl-NL" sz="2800" b="1" dirty="0"/>
              <a:t>Symmetrisch</a:t>
            </a:r>
            <a:r>
              <a:rPr lang="nl-NL" sz="2800" dirty="0"/>
              <a:t> driefasig lineair systeem:</a:t>
            </a:r>
          </a:p>
          <a:p>
            <a:pPr lvl="3"/>
            <a:r>
              <a:rPr lang="nl-NL" sz="2800" dirty="0"/>
              <a:t> Fasehoeken gelijk aan elkaar (120° faseverschuiving onderling)</a:t>
            </a:r>
          </a:p>
          <a:p>
            <a:pPr lvl="3"/>
            <a:r>
              <a:rPr lang="nl-BE" sz="2800" dirty="0"/>
              <a:t> </a:t>
            </a:r>
            <a:r>
              <a:rPr lang="el-GR" sz="2800" dirty="0"/>
              <a:t>α = 0; β = 120°; γ = 240° </a:t>
            </a:r>
          </a:p>
          <a:p>
            <a:endParaRPr lang="en-US" dirty="0"/>
          </a:p>
        </p:txBody>
      </p:sp>
      <p:sp>
        <p:nvSpPr>
          <p:cNvPr id="3" name="Title 2">
            <a:extLst>
              <a:ext uri="{FF2B5EF4-FFF2-40B4-BE49-F238E27FC236}">
                <a16:creationId xmlns:a16="http://schemas.microsoft.com/office/drawing/2014/main" id="{595B0C71-7FB8-5E9C-9C71-AA2BF42873A8}"/>
              </a:ext>
            </a:extLst>
          </p:cNvPr>
          <p:cNvSpPr>
            <a:spLocks noGrp="1"/>
          </p:cNvSpPr>
          <p:nvPr>
            <p:ph type="title"/>
          </p:nvPr>
        </p:nvSpPr>
        <p:spPr/>
        <p:txBody>
          <a:bodyPr/>
          <a:lstStyle/>
          <a:p>
            <a:r>
              <a:rPr lang="en-US" dirty="0" err="1"/>
              <a:t>Evenwichtig</a:t>
            </a:r>
            <a:r>
              <a:rPr lang="en-US" dirty="0"/>
              <a:t> </a:t>
            </a:r>
            <a:r>
              <a:rPr lang="en-US" dirty="0" err="1"/>
              <a:t>en</a:t>
            </a:r>
            <a:r>
              <a:rPr lang="en-US" dirty="0"/>
              <a:t> </a:t>
            </a:r>
            <a:r>
              <a:rPr lang="en-US" dirty="0" err="1"/>
              <a:t>symmetrisch</a:t>
            </a:r>
            <a:endParaRPr lang="en-US" dirty="0"/>
          </a:p>
        </p:txBody>
      </p:sp>
      <p:sp>
        <p:nvSpPr>
          <p:cNvPr id="4" name="Date Placeholder 3">
            <a:extLst>
              <a:ext uri="{FF2B5EF4-FFF2-40B4-BE49-F238E27FC236}">
                <a16:creationId xmlns:a16="http://schemas.microsoft.com/office/drawing/2014/main" id="{0BBDFC57-B294-BBFD-34BA-8B73E930A30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6EC578B-7895-C52A-6812-0C483F6DCE99}"/>
              </a:ext>
            </a:extLst>
          </p:cNvPr>
          <p:cNvSpPr>
            <a:spLocks noGrp="1"/>
          </p:cNvSpPr>
          <p:nvPr>
            <p:ph type="sldNum" sz="quarter" idx="4"/>
          </p:nvPr>
        </p:nvSpPr>
        <p:spPr/>
        <p:txBody>
          <a:bodyPr/>
          <a:lstStyle/>
          <a:p>
            <a:fld id="{B7527A74-2D87-4307-9531-5A57D9647EEB}" type="slidenum">
              <a:rPr lang="nl-BE" smtClean="0"/>
              <a:pPr/>
              <a:t>73</a:t>
            </a:fld>
            <a:endParaRPr lang="nl-BE" dirty="0"/>
          </a:p>
        </p:txBody>
      </p:sp>
      <p:pic>
        <p:nvPicPr>
          <p:cNvPr id="6" name="Afbeelding 7">
            <a:extLst>
              <a:ext uri="{FF2B5EF4-FFF2-40B4-BE49-F238E27FC236}">
                <a16:creationId xmlns:a16="http://schemas.microsoft.com/office/drawing/2014/main" id="{F4AC8F76-43C4-CEA7-5CE8-47BB266E5DEA}"/>
              </a:ext>
            </a:extLst>
          </p:cNvPr>
          <p:cNvPicPr/>
          <p:nvPr/>
        </p:nvPicPr>
        <p:blipFill rotWithShape="1">
          <a:blip r:embed="rId2"/>
          <a:srcRect l="63035" t="50294" r="10277" b="22562"/>
          <a:stretch/>
        </p:blipFill>
        <p:spPr bwMode="auto">
          <a:xfrm>
            <a:off x="5583410" y="5739747"/>
            <a:ext cx="7121179" cy="35536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4055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DBA570-153B-80CF-570E-36CC444C6EB9}"/>
              </a:ext>
            </a:extLst>
          </p:cNvPr>
          <p:cNvSpPr>
            <a:spLocks noGrp="1"/>
          </p:cNvSpPr>
          <p:nvPr>
            <p:ph type="body" sz="quarter" idx="17"/>
          </p:nvPr>
        </p:nvSpPr>
        <p:spPr/>
        <p:txBody>
          <a:bodyPr/>
          <a:lstStyle/>
          <a:p>
            <a:pPr marL="342900" indent="-342900">
              <a:buFont typeface="Arial" panose="020B0604020202020204" pitchFamily="34" charset="0"/>
              <a:buChar char="•"/>
            </a:pPr>
            <a:r>
              <a:rPr lang="nl-NL" dirty="0"/>
              <a:t>Driefasige systemen </a:t>
            </a:r>
            <a:r>
              <a:rPr lang="nl-NL" b="1" dirty="0"/>
              <a:t>– Lineaire last</a:t>
            </a:r>
          </a:p>
          <a:p>
            <a:pPr marL="1388700" lvl="2" indent="-342900">
              <a:buFont typeface="Arial" panose="020B0604020202020204" pitchFamily="34" charset="0"/>
              <a:buChar char="•"/>
            </a:pPr>
            <a:r>
              <a:rPr lang="nl-NL" sz="2800" b="1" dirty="0"/>
              <a:t>Symmetrisch en evenwichtig </a:t>
            </a:r>
            <a:r>
              <a:rPr lang="nl-NL" sz="2800" dirty="0"/>
              <a:t>driefasig lineair systeem:</a:t>
            </a:r>
          </a:p>
          <a:p>
            <a:pPr lvl="4"/>
            <a:r>
              <a:rPr lang="nl-NL" sz="2800" dirty="0"/>
              <a:t> </a:t>
            </a:r>
            <a:r>
              <a:rPr lang="nl-NL" sz="2800" dirty="0" err="1"/>
              <a:t>Nulgeleiderstroom</a:t>
            </a:r>
            <a:r>
              <a:rPr lang="nl-NL" sz="2800" dirty="0"/>
              <a:t> = 0</a:t>
            </a:r>
            <a:endParaRPr lang="el-GR" sz="2800" dirty="0"/>
          </a:p>
          <a:p>
            <a:pPr lvl="3"/>
            <a:endParaRPr lang="nl-NL" sz="2800" dirty="0"/>
          </a:p>
          <a:p>
            <a:pPr lvl="3"/>
            <a:endParaRPr lang="nl-NL" sz="2800" dirty="0"/>
          </a:p>
          <a:p>
            <a:pPr lvl="3"/>
            <a:endParaRPr lang="nl-NL" sz="2800" dirty="0"/>
          </a:p>
          <a:p>
            <a:pPr marL="1388700" lvl="2" indent="-342900">
              <a:buFont typeface="Arial" panose="020B0604020202020204" pitchFamily="34" charset="0"/>
              <a:buChar char="•"/>
            </a:pPr>
            <a:r>
              <a:rPr lang="nl-NL" sz="2800" b="1" dirty="0"/>
              <a:t>Niet- symmetrisch en evenwichtig driefasig lineair systeem</a:t>
            </a:r>
            <a:r>
              <a:rPr lang="nl-NL" sz="2800" dirty="0"/>
              <a:t>:</a:t>
            </a:r>
          </a:p>
          <a:p>
            <a:endParaRPr lang="en-US" dirty="0"/>
          </a:p>
        </p:txBody>
      </p:sp>
      <p:sp>
        <p:nvSpPr>
          <p:cNvPr id="3" name="Title 2">
            <a:extLst>
              <a:ext uri="{FF2B5EF4-FFF2-40B4-BE49-F238E27FC236}">
                <a16:creationId xmlns:a16="http://schemas.microsoft.com/office/drawing/2014/main" id="{768EBE48-2D40-5F66-96AD-44E87A58CA51}"/>
              </a:ext>
            </a:extLst>
          </p:cNvPr>
          <p:cNvSpPr>
            <a:spLocks noGrp="1"/>
          </p:cNvSpPr>
          <p:nvPr>
            <p:ph type="title"/>
          </p:nvPr>
        </p:nvSpPr>
        <p:spPr/>
        <p:txBody>
          <a:bodyPr/>
          <a:lstStyle/>
          <a:p>
            <a:r>
              <a:rPr lang="en-US" dirty="0" err="1"/>
              <a:t>Niet-symmetrisch</a:t>
            </a:r>
            <a:r>
              <a:rPr lang="en-US" dirty="0"/>
              <a:t> </a:t>
            </a:r>
            <a:r>
              <a:rPr lang="en-US" dirty="0" err="1"/>
              <a:t>en</a:t>
            </a:r>
            <a:r>
              <a:rPr lang="en-US" dirty="0"/>
              <a:t> </a:t>
            </a:r>
            <a:r>
              <a:rPr lang="en-US" dirty="0" err="1"/>
              <a:t>niet-evenwichtig</a:t>
            </a:r>
            <a:endParaRPr lang="en-US" dirty="0"/>
          </a:p>
        </p:txBody>
      </p:sp>
      <p:sp>
        <p:nvSpPr>
          <p:cNvPr id="4" name="Date Placeholder 3">
            <a:extLst>
              <a:ext uri="{FF2B5EF4-FFF2-40B4-BE49-F238E27FC236}">
                <a16:creationId xmlns:a16="http://schemas.microsoft.com/office/drawing/2014/main" id="{4D0AD53B-F14B-F864-081D-C27A79B6638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6205D15-0F96-8487-1D28-C10DD635CD6E}"/>
              </a:ext>
            </a:extLst>
          </p:cNvPr>
          <p:cNvSpPr>
            <a:spLocks noGrp="1"/>
          </p:cNvSpPr>
          <p:nvPr>
            <p:ph type="sldNum" sz="quarter" idx="4"/>
          </p:nvPr>
        </p:nvSpPr>
        <p:spPr/>
        <p:txBody>
          <a:bodyPr/>
          <a:lstStyle/>
          <a:p>
            <a:fld id="{B7527A74-2D87-4307-9531-5A57D9647EEB}" type="slidenum">
              <a:rPr lang="nl-BE" smtClean="0"/>
              <a:pPr/>
              <a:t>74</a:t>
            </a:fld>
            <a:endParaRPr lang="nl-BE" dirty="0"/>
          </a:p>
        </p:txBody>
      </p:sp>
      <p:pic>
        <p:nvPicPr>
          <p:cNvPr id="6" name="Afbeelding 5">
            <a:extLst>
              <a:ext uri="{FF2B5EF4-FFF2-40B4-BE49-F238E27FC236}">
                <a16:creationId xmlns:a16="http://schemas.microsoft.com/office/drawing/2014/main" id="{BC883294-2C19-63A8-1CAD-C608B00C80C7}"/>
              </a:ext>
            </a:extLst>
          </p:cNvPr>
          <p:cNvPicPr/>
          <p:nvPr/>
        </p:nvPicPr>
        <p:blipFill rotWithShape="1">
          <a:blip r:embed="rId3"/>
          <a:srcRect l="63035" t="50294" r="10277" b="22562"/>
          <a:stretch/>
        </p:blipFill>
        <p:spPr bwMode="auto">
          <a:xfrm>
            <a:off x="11647347" y="1828799"/>
            <a:ext cx="5978413" cy="2789099"/>
          </a:xfrm>
          <a:prstGeom prst="rect">
            <a:avLst/>
          </a:prstGeom>
          <a:ln>
            <a:noFill/>
          </a:ln>
          <a:extLst>
            <a:ext uri="{53640926-AAD7-44D8-BBD7-CCE9431645EC}">
              <a14:shadowObscured xmlns:a14="http://schemas.microsoft.com/office/drawing/2010/main"/>
            </a:ext>
          </a:extLst>
        </p:spPr>
      </p:pic>
      <p:pic>
        <p:nvPicPr>
          <p:cNvPr id="7" name="Afbeelding 6">
            <a:extLst>
              <a:ext uri="{FF2B5EF4-FFF2-40B4-BE49-F238E27FC236}">
                <a16:creationId xmlns:a16="http://schemas.microsoft.com/office/drawing/2014/main" id="{CB846811-EF2E-7AED-90B0-29ADB6DE1FC9}"/>
              </a:ext>
            </a:extLst>
          </p:cNvPr>
          <p:cNvPicPr/>
          <p:nvPr/>
        </p:nvPicPr>
        <p:blipFill rotWithShape="1">
          <a:blip r:embed="rId4"/>
          <a:srcRect l="33917" t="54117" r="21862" b="21150"/>
          <a:stretch/>
        </p:blipFill>
        <p:spPr bwMode="auto">
          <a:xfrm>
            <a:off x="4628680" y="5950632"/>
            <a:ext cx="8401519" cy="2789099"/>
          </a:xfrm>
          <a:prstGeom prst="rect">
            <a:avLst/>
          </a:prstGeom>
          <a:ln>
            <a:noFill/>
          </a:ln>
          <a:extLst>
            <a:ext uri="{53640926-AAD7-44D8-BBD7-CCE9431645EC}">
              <a14:shadowObscured xmlns:a14="http://schemas.microsoft.com/office/drawing/2010/main"/>
            </a:ext>
          </a:extLst>
        </p:spPr>
      </p:pic>
      <p:sp>
        <p:nvSpPr>
          <p:cNvPr id="8" name="Tekstvak 8">
            <a:extLst>
              <a:ext uri="{FF2B5EF4-FFF2-40B4-BE49-F238E27FC236}">
                <a16:creationId xmlns:a16="http://schemas.microsoft.com/office/drawing/2014/main" id="{E9CD502E-7B0A-831C-A35D-5F3F096E4234}"/>
              </a:ext>
            </a:extLst>
          </p:cNvPr>
          <p:cNvSpPr txBox="1"/>
          <p:nvPr/>
        </p:nvSpPr>
        <p:spPr>
          <a:xfrm>
            <a:off x="5172075" y="8795464"/>
            <a:ext cx="2094645" cy="461665"/>
          </a:xfrm>
          <a:prstGeom prst="rect">
            <a:avLst/>
          </a:prstGeom>
          <a:solidFill>
            <a:schemeClr val="bg2"/>
          </a:solidFill>
        </p:spPr>
        <p:txBody>
          <a:bodyPr wrap="square" rtlCol="0">
            <a:spAutoFit/>
          </a:bodyPr>
          <a:lstStyle/>
          <a:p>
            <a:r>
              <a:rPr lang="nl-NL" sz="2400" dirty="0"/>
              <a:t>Asymmetrie</a:t>
            </a:r>
            <a:endParaRPr lang="nl-BE" sz="2400" dirty="0"/>
          </a:p>
        </p:txBody>
      </p:sp>
      <p:sp>
        <p:nvSpPr>
          <p:cNvPr id="9" name="Tekstvak 9">
            <a:extLst>
              <a:ext uri="{FF2B5EF4-FFF2-40B4-BE49-F238E27FC236}">
                <a16:creationId xmlns:a16="http://schemas.microsoft.com/office/drawing/2014/main" id="{73A76E4F-8EAA-FB52-3051-C353D06377F5}"/>
              </a:ext>
            </a:extLst>
          </p:cNvPr>
          <p:cNvSpPr txBox="1"/>
          <p:nvPr/>
        </p:nvSpPr>
        <p:spPr>
          <a:xfrm>
            <a:off x="8073355" y="8795464"/>
            <a:ext cx="1512168" cy="461665"/>
          </a:xfrm>
          <a:prstGeom prst="rect">
            <a:avLst/>
          </a:prstGeom>
          <a:solidFill>
            <a:schemeClr val="bg2"/>
          </a:solidFill>
        </p:spPr>
        <p:txBody>
          <a:bodyPr wrap="square" rtlCol="0">
            <a:spAutoFit/>
          </a:bodyPr>
          <a:lstStyle/>
          <a:p>
            <a:r>
              <a:rPr lang="nl-NL" sz="2400" dirty="0"/>
              <a:t> Onbalans</a:t>
            </a:r>
            <a:endParaRPr lang="nl-BE" sz="2400" dirty="0"/>
          </a:p>
        </p:txBody>
      </p:sp>
      <p:sp>
        <p:nvSpPr>
          <p:cNvPr id="10" name="Tekstvak 10">
            <a:extLst>
              <a:ext uri="{FF2B5EF4-FFF2-40B4-BE49-F238E27FC236}">
                <a16:creationId xmlns:a16="http://schemas.microsoft.com/office/drawing/2014/main" id="{F6DB1AEE-E468-2FDB-72B7-D6A1980646A8}"/>
              </a:ext>
            </a:extLst>
          </p:cNvPr>
          <p:cNvSpPr txBox="1"/>
          <p:nvPr/>
        </p:nvSpPr>
        <p:spPr>
          <a:xfrm>
            <a:off x="10392158" y="8735512"/>
            <a:ext cx="2094644" cy="830997"/>
          </a:xfrm>
          <a:prstGeom prst="rect">
            <a:avLst/>
          </a:prstGeom>
          <a:solidFill>
            <a:schemeClr val="bg2"/>
          </a:solidFill>
        </p:spPr>
        <p:txBody>
          <a:bodyPr wrap="square" rtlCol="0">
            <a:spAutoFit/>
          </a:bodyPr>
          <a:lstStyle/>
          <a:p>
            <a:r>
              <a:rPr lang="nl-NL" sz="2400" dirty="0"/>
              <a:t>Asymmetrie en onbalans</a:t>
            </a:r>
            <a:endParaRPr lang="nl-BE" sz="2400" dirty="0"/>
          </a:p>
        </p:txBody>
      </p:sp>
    </p:spTree>
    <p:extLst>
      <p:ext uri="{BB962C8B-B14F-4D97-AF65-F5344CB8AC3E}">
        <p14:creationId xmlns:p14="http://schemas.microsoft.com/office/powerpoint/2010/main" val="3598480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90CE5-383D-1064-1286-48330F0F3A8C}"/>
              </a:ext>
            </a:extLst>
          </p:cNvPr>
          <p:cNvSpPr>
            <a:spLocks noGrp="1"/>
          </p:cNvSpPr>
          <p:nvPr>
            <p:ph type="body" sz="quarter" idx="17"/>
          </p:nvPr>
        </p:nvSpPr>
        <p:spPr/>
        <p:txBody>
          <a:bodyPr/>
          <a:lstStyle/>
          <a:p>
            <a:pPr marL="342900" indent="-342900">
              <a:buFont typeface="Arial" panose="020B0604020202020204" pitchFamily="34" charset="0"/>
              <a:buChar char="•"/>
            </a:pPr>
            <a:r>
              <a:rPr lang="nl-NL" u="sng" dirty="0"/>
              <a:t>Ster</a:t>
            </a:r>
            <a:r>
              <a:rPr lang="nl-NL" dirty="0"/>
              <a:t> configuratie - Bronzijde</a:t>
            </a:r>
          </a:p>
          <a:p>
            <a:pPr marL="702900" lvl="1" indent="-342900">
              <a:buFont typeface="Arial" panose="020B0604020202020204" pitchFamily="34" charset="0"/>
              <a:buChar char="•"/>
            </a:pPr>
            <a:r>
              <a:rPr lang="nl-NL" sz="2800" dirty="0"/>
              <a:t>Mogelijkheid tot </a:t>
            </a:r>
            <a:r>
              <a:rPr lang="nl-NL" sz="2800" dirty="0" err="1"/>
              <a:t>nulgeleider</a:t>
            </a:r>
            <a:r>
              <a:rPr lang="nl-NL" sz="2800" dirty="0"/>
              <a:t> (er is altijd gemeenschappelijk nulpunt)</a:t>
            </a:r>
          </a:p>
          <a:p>
            <a:pPr lvl="3"/>
            <a:r>
              <a:rPr lang="nl-NL" sz="2800" dirty="0">
                <a:sym typeface="Wingdings" panose="05000000000000000000" pitchFamily="2" charset="2"/>
              </a:rPr>
              <a:t> </a:t>
            </a:r>
            <a:r>
              <a:rPr lang="nl-NL" sz="2800" dirty="0"/>
              <a:t>IN = I1 + I2 + I3</a:t>
            </a:r>
            <a:endParaRPr lang="nl-BE" sz="2800" dirty="0"/>
          </a:p>
          <a:p>
            <a:pPr lvl="2">
              <a:buFont typeface="Arial" panose="020B0604020202020204" pitchFamily="34" charset="0"/>
              <a:buChar char="•"/>
            </a:pPr>
            <a:r>
              <a:rPr lang="nl-NL" sz="2800" dirty="0"/>
              <a:t>Symmetrisch evenwichtig systeem IN = 0?</a:t>
            </a:r>
          </a:p>
          <a:p>
            <a:pPr lvl="3"/>
            <a:r>
              <a:rPr lang="nl-NL" sz="2800" dirty="0">
                <a:sym typeface="Wingdings" panose="05000000000000000000" pitchFamily="2" charset="2"/>
              </a:rPr>
              <a:t> </a:t>
            </a:r>
            <a:r>
              <a:rPr lang="nl-NL" sz="2800" dirty="0"/>
              <a:t>Afhankelijk van lineaire of niet-lineaire systemen!</a:t>
            </a:r>
          </a:p>
          <a:p>
            <a:pPr lvl="2">
              <a:buFont typeface="Arial" panose="020B0604020202020204" pitchFamily="34" charset="0"/>
              <a:buChar char="•"/>
            </a:pPr>
            <a:r>
              <a:rPr lang="nl-NL" sz="2800" dirty="0"/>
              <a:t>Verband tussen fase- en lijnspanning?</a:t>
            </a:r>
          </a:p>
          <a:p>
            <a:pPr lvl="2">
              <a:buFont typeface="Arial" panose="020B0604020202020204" pitchFamily="34" charset="0"/>
              <a:buChar char="•"/>
            </a:pPr>
            <a:r>
              <a:rPr lang="nl-NL" sz="2800" dirty="0"/>
              <a:t>Verband tussen fase- en lijnstroom?</a:t>
            </a:r>
          </a:p>
          <a:p>
            <a:endParaRPr lang="en-US" dirty="0"/>
          </a:p>
        </p:txBody>
      </p:sp>
      <p:sp>
        <p:nvSpPr>
          <p:cNvPr id="3" name="Title 2">
            <a:extLst>
              <a:ext uri="{FF2B5EF4-FFF2-40B4-BE49-F238E27FC236}">
                <a16:creationId xmlns:a16="http://schemas.microsoft.com/office/drawing/2014/main" id="{C7910F30-158B-D847-7E81-2B6F4CAB1404}"/>
              </a:ext>
            </a:extLst>
          </p:cNvPr>
          <p:cNvSpPr>
            <a:spLocks noGrp="1"/>
          </p:cNvSpPr>
          <p:nvPr>
            <p:ph type="title"/>
          </p:nvPr>
        </p:nvSpPr>
        <p:spPr/>
        <p:txBody>
          <a:bodyPr/>
          <a:lstStyle/>
          <a:p>
            <a:r>
              <a:rPr lang="en-US" dirty="0" err="1"/>
              <a:t>Ster</a:t>
            </a:r>
            <a:r>
              <a:rPr lang="en-US" dirty="0"/>
              <a:t> vs </a:t>
            </a:r>
            <a:r>
              <a:rPr lang="en-US" dirty="0" err="1"/>
              <a:t>driehoek</a:t>
            </a:r>
            <a:endParaRPr lang="en-US" dirty="0"/>
          </a:p>
        </p:txBody>
      </p:sp>
      <p:sp>
        <p:nvSpPr>
          <p:cNvPr id="4" name="Date Placeholder 3">
            <a:extLst>
              <a:ext uri="{FF2B5EF4-FFF2-40B4-BE49-F238E27FC236}">
                <a16:creationId xmlns:a16="http://schemas.microsoft.com/office/drawing/2014/main" id="{AFEAF360-F95C-708B-DDC6-0B019A60C64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A1E27FB-4E8E-513D-AC57-8348A7687E01}"/>
              </a:ext>
            </a:extLst>
          </p:cNvPr>
          <p:cNvSpPr>
            <a:spLocks noGrp="1"/>
          </p:cNvSpPr>
          <p:nvPr>
            <p:ph type="sldNum" sz="quarter" idx="4"/>
          </p:nvPr>
        </p:nvSpPr>
        <p:spPr/>
        <p:txBody>
          <a:bodyPr/>
          <a:lstStyle/>
          <a:p>
            <a:fld id="{B7527A74-2D87-4307-9531-5A57D9647EEB}" type="slidenum">
              <a:rPr lang="nl-BE" smtClean="0"/>
              <a:pPr/>
              <a:t>75</a:t>
            </a:fld>
            <a:endParaRPr lang="nl-BE" dirty="0"/>
          </a:p>
        </p:txBody>
      </p:sp>
      <p:pic>
        <p:nvPicPr>
          <p:cNvPr id="6" name="Picture 3">
            <a:extLst>
              <a:ext uri="{FF2B5EF4-FFF2-40B4-BE49-F238E27FC236}">
                <a16:creationId xmlns:a16="http://schemas.microsoft.com/office/drawing/2014/main" id="{505727C2-B7F9-3F44-2903-61FA06F6E77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203" t="28919" r="4712" b="5061"/>
          <a:stretch/>
        </p:blipFill>
        <p:spPr bwMode="auto">
          <a:xfrm>
            <a:off x="687751" y="6229350"/>
            <a:ext cx="8968647"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kstvak 7">
            <a:extLst>
              <a:ext uri="{FF2B5EF4-FFF2-40B4-BE49-F238E27FC236}">
                <a16:creationId xmlns:a16="http://schemas.microsoft.com/office/drawing/2014/main" id="{8CF351C9-4991-3D7D-8019-D5B212AC5FF2}"/>
              </a:ext>
            </a:extLst>
          </p:cNvPr>
          <p:cNvSpPr txBox="1"/>
          <p:nvPr/>
        </p:nvSpPr>
        <p:spPr>
          <a:xfrm>
            <a:off x="10461484" y="6867041"/>
            <a:ext cx="2797316" cy="1661993"/>
          </a:xfrm>
          <a:prstGeom prst="rect">
            <a:avLst/>
          </a:prstGeom>
          <a:noFill/>
        </p:spPr>
        <p:txBody>
          <a:bodyPr wrap="square" rtlCol="0">
            <a:spAutoFit/>
          </a:bodyPr>
          <a:lstStyle/>
          <a:p>
            <a:r>
              <a:rPr lang="nl-NL" sz="2800" u="sng" dirty="0"/>
              <a:t>Formules:</a:t>
            </a:r>
          </a:p>
          <a:p>
            <a:r>
              <a:rPr lang="nl-NL" sz="2800" dirty="0" err="1"/>
              <a:t>Ul</a:t>
            </a:r>
            <a:r>
              <a:rPr lang="nl-NL" sz="2800" dirty="0"/>
              <a:t> = √3 x </a:t>
            </a:r>
            <a:r>
              <a:rPr lang="nl-NL" sz="2800" dirty="0" err="1"/>
              <a:t>Uf</a:t>
            </a:r>
            <a:r>
              <a:rPr lang="nl-NL" sz="2800" dirty="0"/>
              <a:t>  </a:t>
            </a:r>
          </a:p>
          <a:p>
            <a:r>
              <a:rPr lang="nl-NL" sz="2800" dirty="0" err="1"/>
              <a:t>If</a:t>
            </a:r>
            <a:r>
              <a:rPr lang="nl-NL" sz="2800" dirty="0"/>
              <a:t> = </a:t>
            </a:r>
            <a:r>
              <a:rPr lang="nl-NL" sz="2800" dirty="0" err="1"/>
              <a:t>Il</a:t>
            </a:r>
            <a:endParaRPr lang="nl-NL" sz="2800" dirty="0"/>
          </a:p>
          <a:p>
            <a:endParaRPr lang="nl-BE" dirty="0"/>
          </a:p>
        </p:txBody>
      </p:sp>
    </p:spTree>
    <p:extLst>
      <p:ext uri="{BB962C8B-B14F-4D97-AF65-F5344CB8AC3E}">
        <p14:creationId xmlns:p14="http://schemas.microsoft.com/office/powerpoint/2010/main" val="243335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52E3A2-27DD-3EDA-A565-6853938D0517}"/>
              </a:ext>
            </a:extLst>
          </p:cNvPr>
          <p:cNvSpPr>
            <a:spLocks noGrp="1"/>
          </p:cNvSpPr>
          <p:nvPr>
            <p:ph type="body" sz="quarter" idx="17"/>
          </p:nvPr>
        </p:nvSpPr>
        <p:spPr/>
        <p:txBody>
          <a:bodyPr/>
          <a:lstStyle/>
          <a:p>
            <a:pPr marL="342900" indent="-342900">
              <a:buFont typeface="Arial" panose="020B0604020202020204" pitchFamily="34" charset="0"/>
              <a:buChar char="•"/>
            </a:pPr>
            <a:r>
              <a:rPr lang="nl-BE" dirty="0"/>
              <a:t>Driehoek configuratie – Bronzijde</a:t>
            </a:r>
          </a:p>
          <a:p>
            <a:pPr lvl="1"/>
            <a:r>
              <a:rPr lang="nl-NL" sz="2800" dirty="0"/>
              <a:t>Geen gemeenschappelijk nulpunt</a:t>
            </a:r>
          </a:p>
          <a:p>
            <a:pPr lvl="1"/>
            <a:endParaRPr lang="nl-NL" sz="2800" dirty="0"/>
          </a:p>
          <a:p>
            <a:pPr lvl="1"/>
            <a:r>
              <a:rPr lang="nl-NL" sz="2800" dirty="0"/>
              <a:t>Verband tussen fase- en lijnspanning?</a:t>
            </a:r>
          </a:p>
          <a:p>
            <a:pPr lvl="1"/>
            <a:r>
              <a:rPr lang="nl-NL" sz="2800" dirty="0"/>
              <a:t>Verband tussen fase- en lijnstroom?</a:t>
            </a:r>
          </a:p>
          <a:p>
            <a:endParaRPr lang="en-US" dirty="0"/>
          </a:p>
        </p:txBody>
      </p:sp>
      <p:sp>
        <p:nvSpPr>
          <p:cNvPr id="3" name="Title 2">
            <a:extLst>
              <a:ext uri="{FF2B5EF4-FFF2-40B4-BE49-F238E27FC236}">
                <a16:creationId xmlns:a16="http://schemas.microsoft.com/office/drawing/2014/main" id="{D8D1E6A9-574E-388A-8873-FC8F26F123E9}"/>
              </a:ext>
            </a:extLst>
          </p:cNvPr>
          <p:cNvSpPr>
            <a:spLocks noGrp="1"/>
          </p:cNvSpPr>
          <p:nvPr>
            <p:ph type="title"/>
          </p:nvPr>
        </p:nvSpPr>
        <p:spPr/>
        <p:txBody>
          <a:bodyPr/>
          <a:lstStyle/>
          <a:p>
            <a:r>
              <a:rPr lang="en-US" dirty="0" err="1"/>
              <a:t>Ster</a:t>
            </a:r>
            <a:r>
              <a:rPr lang="en-US" dirty="0"/>
              <a:t> vs </a:t>
            </a:r>
            <a:r>
              <a:rPr lang="en-US" dirty="0" err="1"/>
              <a:t>driehoek</a:t>
            </a:r>
            <a:endParaRPr lang="en-US" dirty="0"/>
          </a:p>
        </p:txBody>
      </p:sp>
      <p:sp>
        <p:nvSpPr>
          <p:cNvPr id="4" name="Date Placeholder 3">
            <a:extLst>
              <a:ext uri="{FF2B5EF4-FFF2-40B4-BE49-F238E27FC236}">
                <a16:creationId xmlns:a16="http://schemas.microsoft.com/office/drawing/2014/main" id="{DD3EBF67-8530-554E-6C81-14F9A0A46E9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368BE70-FC62-4D74-531E-1C7925684385}"/>
              </a:ext>
            </a:extLst>
          </p:cNvPr>
          <p:cNvSpPr>
            <a:spLocks noGrp="1"/>
          </p:cNvSpPr>
          <p:nvPr>
            <p:ph type="sldNum" sz="quarter" idx="4"/>
          </p:nvPr>
        </p:nvSpPr>
        <p:spPr/>
        <p:txBody>
          <a:bodyPr/>
          <a:lstStyle/>
          <a:p>
            <a:fld id="{B7527A74-2D87-4307-9531-5A57D9647EEB}" type="slidenum">
              <a:rPr lang="nl-BE" smtClean="0"/>
              <a:pPr/>
              <a:t>76</a:t>
            </a:fld>
            <a:endParaRPr lang="nl-BE" dirty="0"/>
          </a:p>
        </p:txBody>
      </p:sp>
      <p:pic>
        <p:nvPicPr>
          <p:cNvPr id="6" name="Picture 2">
            <a:extLst>
              <a:ext uri="{FF2B5EF4-FFF2-40B4-BE49-F238E27FC236}">
                <a16:creationId xmlns:a16="http://schemas.microsoft.com/office/drawing/2014/main" id="{BD4A1E36-2315-8860-03D6-57C90F608A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06" t="31037" r="31669" b="34481"/>
          <a:stretch/>
        </p:blipFill>
        <p:spPr bwMode="auto">
          <a:xfrm>
            <a:off x="998692" y="5353050"/>
            <a:ext cx="9207859" cy="3940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kstvak 9">
            <a:extLst>
              <a:ext uri="{FF2B5EF4-FFF2-40B4-BE49-F238E27FC236}">
                <a16:creationId xmlns:a16="http://schemas.microsoft.com/office/drawing/2014/main" id="{A9FF5BFA-34BC-D2DC-6C62-142F05809F0C}"/>
              </a:ext>
            </a:extLst>
          </p:cNvPr>
          <p:cNvSpPr txBox="1"/>
          <p:nvPr/>
        </p:nvSpPr>
        <p:spPr>
          <a:xfrm>
            <a:off x="11378044" y="6362939"/>
            <a:ext cx="3157106" cy="1569660"/>
          </a:xfrm>
          <a:prstGeom prst="rect">
            <a:avLst/>
          </a:prstGeom>
          <a:noFill/>
        </p:spPr>
        <p:txBody>
          <a:bodyPr wrap="square" rtlCol="0">
            <a:spAutoFit/>
          </a:bodyPr>
          <a:lstStyle/>
          <a:p>
            <a:r>
              <a:rPr lang="nl-NL" sz="2400" u="sng" dirty="0"/>
              <a:t>Formules:</a:t>
            </a:r>
          </a:p>
          <a:p>
            <a:r>
              <a:rPr lang="nl-NL" sz="2400" dirty="0" err="1"/>
              <a:t>Ul</a:t>
            </a:r>
            <a:r>
              <a:rPr lang="nl-NL" sz="2400" dirty="0"/>
              <a:t> =  </a:t>
            </a:r>
            <a:r>
              <a:rPr lang="nl-NL" sz="2400" dirty="0" err="1"/>
              <a:t>Uf</a:t>
            </a:r>
            <a:r>
              <a:rPr lang="nl-NL" sz="2400" dirty="0"/>
              <a:t>  </a:t>
            </a:r>
          </a:p>
          <a:p>
            <a:r>
              <a:rPr lang="nl-NL" sz="2400" dirty="0" err="1"/>
              <a:t>Il</a:t>
            </a:r>
            <a:r>
              <a:rPr lang="nl-NL" sz="2400" dirty="0"/>
              <a:t> = √3 x </a:t>
            </a:r>
            <a:r>
              <a:rPr lang="nl-NL" sz="2400" dirty="0" err="1"/>
              <a:t>If</a:t>
            </a:r>
            <a:endParaRPr lang="nl-NL" sz="2400" dirty="0"/>
          </a:p>
          <a:p>
            <a:endParaRPr lang="nl-BE" sz="2400" dirty="0"/>
          </a:p>
        </p:txBody>
      </p:sp>
    </p:spTree>
    <p:extLst>
      <p:ext uri="{BB962C8B-B14F-4D97-AF65-F5344CB8AC3E}">
        <p14:creationId xmlns:p14="http://schemas.microsoft.com/office/powerpoint/2010/main" val="1260865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sz="5400" dirty="0"/>
              <a:t>Condensatoren en batterijen</a:t>
            </a:r>
          </a:p>
        </p:txBody>
      </p:sp>
    </p:spTree>
    <p:extLst>
      <p:ext uri="{BB962C8B-B14F-4D97-AF65-F5344CB8AC3E}">
        <p14:creationId xmlns:p14="http://schemas.microsoft.com/office/powerpoint/2010/main" val="19368299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D9E52E-1343-A3DE-9701-65D5D2F3B29F}"/>
              </a:ext>
            </a:extLst>
          </p:cNvPr>
          <p:cNvSpPr>
            <a:spLocks noGrp="1"/>
          </p:cNvSpPr>
          <p:nvPr>
            <p:ph type="body" sz="quarter" idx="17"/>
          </p:nvPr>
        </p:nvSpPr>
        <p:spPr/>
        <p:txBody>
          <a:bodyPr/>
          <a:lstStyle/>
          <a:p>
            <a:pPr marL="457200" indent="-457200">
              <a:buFont typeface="Arial" panose="020B0604020202020204" pitchFamily="34" charset="0"/>
              <a:buChar char="•"/>
            </a:pPr>
            <a:r>
              <a:rPr lang="en-US" sz="2800" dirty="0" err="1"/>
              <a:t>Elektrische</a:t>
            </a:r>
            <a:r>
              <a:rPr lang="en-US" sz="2800" dirty="0"/>
              <a:t> component </a:t>
            </a:r>
            <a:r>
              <a:rPr lang="en-US" sz="2800" dirty="0" err="1"/>
              <a:t>dat</a:t>
            </a:r>
            <a:r>
              <a:rPr lang="en-US" sz="2800" dirty="0"/>
              <a:t> </a:t>
            </a:r>
            <a:r>
              <a:rPr lang="en-US" sz="2800" dirty="0" err="1"/>
              <a:t>elektrische</a:t>
            </a:r>
            <a:r>
              <a:rPr lang="en-US" sz="2800" dirty="0"/>
              <a:t> lading </a:t>
            </a:r>
            <a:r>
              <a:rPr lang="en-US" sz="2800" dirty="0" err="1"/>
              <a:t>kan</a:t>
            </a:r>
            <a:r>
              <a:rPr lang="en-US" sz="2800" dirty="0"/>
              <a:t> </a:t>
            </a:r>
            <a:r>
              <a:rPr lang="en-US" sz="2800" dirty="0" err="1"/>
              <a:t>opslaan</a:t>
            </a:r>
            <a:endParaRPr lang="en-US" sz="2800" dirty="0"/>
          </a:p>
          <a:p>
            <a:pPr marL="457200" indent="-457200">
              <a:buFont typeface="Arial" panose="020B0604020202020204" pitchFamily="34" charset="0"/>
              <a:buChar char="•"/>
            </a:pPr>
            <a:r>
              <a:rPr lang="en-US" sz="2800" dirty="0"/>
              <a:t>2 </a:t>
            </a:r>
            <a:r>
              <a:rPr lang="en-US" sz="2800" dirty="0" err="1"/>
              <a:t>parallelle</a:t>
            </a:r>
            <a:r>
              <a:rPr lang="en-US" sz="2800" dirty="0"/>
              <a:t> platen </a:t>
            </a:r>
            <a:r>
              <a:rPr lang="en-US" sz="2800" dirty="0" err="1"/>
              <a:t>gescheiden</a:t>
            </a:r>
            <a:r>
              <a:rPr lang="en-US" sz="2800" dirty="0"/>
              <a:t> door </a:t>
            </a:r>
            <a:r>
              <a:rPr lang="en-US" sz="2800" dirty="0" err="1"/>
              <a:t>diëlektricum</a:t>
            </a:r>
            <a:r>
              <a:rPr lang="en-US" sz="2800" dirty="0"/>
              <a:t> (isolator met </a:t>
            </a:r>
            <a:r>
              <a:rPr lang="en-US" sz="2800" dirty="0" err="1"/>
              <a:t>doorslagspanning</a:t>
            </a:r>
            <a:r>
              <a:rPr lang="en-US" sz="2800" dirty="0"/>
              <a:t>)</a:t>
            </a:r>
          </a:p>
          <a:p>
            <a:pPr marL="457200" indent="-457200">
              <a:buFont typeface="Arial" panose="020B0604020202020204" pitchFamily="34" charset="0"/>
              <a:buChar char="•"/>
            </a:pPr>
            <a:r>
              <a:rPr lang="en-US" sz="2800" dirty="0"/>
              <a:t>Als </a:t>
            </a:r>
            <a:r>
              <a:rPr lang="en-US" sz="2800" dirty="0" err="1"/>
              <a:t>condensator</a:t>
            </a:r>
            <a:r>
              <a:rPr lang="en-US" sz="2800" dirty="0"/>
              <a:t> lading </a:t>
            </a:r>
            <a:r>
              <a:rPr lang="en-US" sz="2800" dirty="0" err="1"/>
              <a:t>opneemt</a:t>
            </a:r>
            <a:r>
              <a:rPr lang="en-US" sz="2800" dirty="0"/>
              <a:t>, </a:t>
            </a:r>
            <a:r>
              <a:rPr lang="en-US" sz="2800" dirty="0" err="1"/>
              <a:t>stijgt</a:t>
            </a:r>
            <a:r>
              <a:rPr lang="en-US" sz="2800" dirty="0"/>
              <a:t> de spanning</a:t>
            </a:r>
          </a:p>
          <a:p>
            <a:pPr marL="1143000" lvl="1" indent="-457200">
              <a:buFont typeface="Arial" panose="020B0604020202020204" pitchFamily="34" charset="0"/>
              <a:buChar char="•"/>
            </a:pPr>
            <a:r>
              <a:rPr lang="en-US" sz="2800" dirty="0" err="1"/>
              <a:t>Vermogen</a:t>
            </a:r>
            <a:r>
              <a:rPr lang="en-US" sz="2800" dirty="0"/>
              <a:t> om lading op </a:t>
            </a:r>
            <a:r>
              <a:rPr lang="en-US" sz="2800" dirty="0" err="1"/>
              <a:t>te</a:t>
            </a:r>
            <a:r>
              <a:rPr lang="en-US" sz="2800" dirty="0"/>
              <a:t> </a:t>
            </a:r>
            <a:r>
              <a:rPr lang="en-US" sz="2800" dirty="0" err="1"/>
              <a:t>nemen</a:t>
            </a:r>
            <a:r>
              <a:rPr lang="en-US" sz="2800" dirty="0"/>
              <a:t> = de </a:t>
            </a:r>
            <a:r>
              <a:rPr lang="en-US" sz="2800" dirty="0" err="1"/>
              <a:t>capaciteit</a:t>
            </a:r>
            <a:r>
              <a:rPr lang="en-US" sz="2800" dirty="0"/>
              <a:t> [C] = C/V = Farad [F]</a:t>
            </a:r>
          </a:p>
          <a:p>
            <a:pPr marL="457200" indent="-457200">
              <a:buFont typeface="Arial" panose="020B0604020202020204" pitchFamily="34" charset="0"/>
              <a:buChar char="•"/>
            </a:pPr>
            <a:r>
              <a:rPr lang="en-US" sz="2800" dirty="0" err="1"/>
              <a:t>Voornamelijk</a:t>
            </a:r>
            <a:r>
              <a:rPr lang="en-US" sz="2800" dirty="0"/>
              <a:t> </a:t>
            </a:r>
            <a:r>
              <a:rPr lang="en-US" sz="2800" dirty="0" err="1"/>
              <a:t>gebruikt</a:t>
            </a:r>
            <a:r>
              <a:rPr lang="en-US" sz="2800" dirty="0"/>
              <a:t> in </a:t>
            </a:r>
            <a:r>
              <a:rPr lang="en-US" sz="2800" dirty="0" err="1"/>
              <a:t>elektronische</a:t>
            </a:r>
            <a:r>
              <a:rPr lang="en-US" sz="2800" dirty="0"/>
              <a:t> filters </a:t>
            </a:r>
            <a:r>
              <a:rPr lang="en-US" sz="2800" dirty="0" err="1"/>
              <a:t>en</a:t>
            </a:r>
            <a:r>
              <a:rPr lang="en-US" sz="2800" dirty="0"/>
              <a:t> </a:t>
            </a:r>
            <a:r>
              <a:rPr lang="en-US" sz="2800" dirty="0" err="1"/>
              <a:t>energieopslag</a:t>
            </a:r>
            <a:r>
              <a:rPr lang="en-US" sz="2800" dirty="0"/>
              <a:t> (</a:t>
            </a:r>
            <a:r>
              <a:rPr lang="en-US" sz="2800" dirty="0" err="1"/>
              <a:t>klein</a:t>
            </a:r>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sp>
        <p:nvSpPr>
          <p:cNvPr id="3" name="Title 2">
            <a:extLst>
              <a:ext uri="{FF2B5EF4-FFF2-40B4-BE49-F238E27FC236}">
                <a16:creationId xmlns:a16="http://schemas.microsoft.com/office/drawing/2014/main" id="{2582D60F-EBBD-6C70-964A-BE7FCC0F89B9}"/>
              </a:ext>
            </a:extLst>
          </p:cNvPr>
          <p:cNvSpPr>
            <a:spLocks noGrp="1"/>
          </p:cNvSpPr>
          <p:nvPr>
            <p:ph type="title"/>
          </p:nvPr>
        </p:nvSpPr>
        <p:spPr/>
        <p:txBody>
          <a:bodyPr/>
          <a:lstStyle/>
          <a:p>
            <a:r>
              <a:rPr lang="en-US" dirty="0"/>
              <a:t>Wat </a:t>
            </a:r>
            <a:r>
              <a:rPr lang="en-US" dirty="0" err="1"/>
              <a:t>zijn</a:t>
            </a:r>
            <a:r>
              <a:rPr lang="en-US" dirty="0"/>
              <a:t> </a:t>
            </a:r>
            <a:r>
              <a:rPr lang="en-US" dirty="0" err="1"/>
              <a:t>condensatoren</a:t>
            </a:r>
            <a:r>
              <a:rPr lang="en-US" dirty="0"/>
              <a:t>?</a:t>
            </a:r>
          </a:p>
        </p:txBody>
      </p:sp>
      <p:sp>
        <p:nvSpPr>
          <p:cNvPr id="4" name="Date Placeholder 3">
            <a:extLst>
              <a:ext uri="{FF2B5EF4-FFF2-40B4-BE49-F238E27FC236}">
                <a16:creationId xmlns:a16="http://schemas.microsoft.com/office/drawing/2014/main" id="{1F01A8DE-8C69-F35C-0BF2-54460DB4C49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0BA0077F-4C19-BDF9-64B5-18393B41AF8F}"/>
              </a:ext>
            </a:extLst>
          </p:cNvPr>
          <p:cNvSpPr>
            <a:spLocks noGrp="1"/>
          </p:cNvSpPr>
          <p:nvPr>
            <p:ph type="sldNum" sz="quarter" idx="4"/>
          </p:nvPr>
        </p:nvSpPr>
        <p:spPr/>
        <p:txBody>
          <a:bodyPr/>
          <a:lstStyle/>
          <a:p>
            <a:fld id="{B7527A74-2D87-4307-9531-5A57D9647EEB}" type="slidenum">
              <a:rPr lang="nl-BE" smtClean="0"/>
              <a:pPr/>
              <a:t>78</a:t>
            </a:fld>
            <a:endParaRPr lang="nl-BE" dirty="0"/>
          </a:p>
        </p:txBody>
      </p:sp>
      <p:pic>
        <p:nvPicPr>
          <p:cNvPr id="3074" name="Picture 2">
            <a:extLst>
              <a:ext uri="{FF2B5EF4-FFF2-40B4-BE49-F238E27FC236}">
                <a16:creationId xmlns:a16="http://schemas.microsoft.com/office/drawing/2014/main" id="{5FB18881-5136-C11E-C0DA-8B385CDA6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3570" y="111618"/>
            <a:ext cx="3148012" cy="26515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E6E2026-370C-B2B7-33D2-2D3C2BEE9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2377" y="5359973"/>
            <a:ext cx="2820771" cy="36188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7D53A97-8617-D75B-062F-CB3B637BAC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162" y="6118771"/>
            <a:ext cx="2410542" cy="26515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E1D2289-8F4F-86CA-CF16-798A18B2F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01489" y="3989271"/>
            <a:ext cx="5520349" cy="4989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343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4FBB7E-3387-6BC5-5482-9CE02C557B0B}"/>
              </a:ext>
            </a:extLst>
          </p:cNvPr>
          <p:cNvSpPr>
            <a:spLocks noGrp="1"/>
          </p:cNvSpPr>
          <p:nvPr>
            <p:ph type="title"/>
          </p:nvPr>
        </p:nvSpPr>
        <p:spPr/>
        <p:txBody>
          <a:bodyPr/>
          <a:lstStyle/>
          <a:p>
            <a:r>
              <a:rPr lang="en-US" dirty="0" err="1"/>
              <a:t>Soorten</a:t>
            </a:r>
            <a:r>
              <a:rPr lang="en-US" dirty="0"/>
              <a:t> </a:t>
            </a:r>
            <a:r>
              <a:rPr lang="en-US" dirty="0" err="1"/>
              <a:t>condensatoren</a:t>
            </a:r>
            <a:endParaRPr lang="en-US" dirty="0"/>
          </a:p>
        </p:txBody>
      </p:sp>
      <p:sp>
        <p:nvSpPr>
          <p:cNvPr id="4" name="Date Placeholder 3">
            <a:extLst>
              <a:ext uri="{FF2B5EF4-FFF2-40B4-BE49-F238E27FC236}">
                <a16:creationId xmlns:a16="http://schemas.microsoft.com/office/drawing/2014/main" id="{A9FE723C-BA92-ACB1-F9E9-FBD5341E029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CB6BA30-44A0-F098-CE32-5A22F2E97F1B}"/>
              </a:ext>
            </a:extLst>
          </p:cNvPr>
          <p:cNvSpPr>
            <a:spLocks noGrp="1"/>
          </p:cNvSpPr>
          <p:nvPr>
            <p:ph type="sldNum" sz="quarter" idx="4"/>
          </p:nvPr>
        </p:nvSpPr>
        <p:spPr/>
        <p:txBody>
          <a:bodyPr/>
          <a:lstStyle/>
          <a:p>
            <a:fld id="{B7527A74-2D87-4307-9531-5A57D9647EEB}" type="slidenum">
              <a:rPr lang="nl-BE" smtClean="0"/>
              <a:pPr/>
              <a:t>79</a:t>
            </a:fld>
            <a:endParaRPr lang="nl-BE" dirty="0"/>
          </a:p>
        </p:txBody>
      </p:sp>
      <p:pic>
        <p:nvPicPr>
          <p:cNvPr id="7" name="Picture 6">
            <a:extLst>
              <a:ext uri="{FF2B5EF4-FFF2-40B4-BE49-F238E27FC236}">
                <a16:creationId xmlns:a16="http://schemas.microsoft.com/office/drawing/2014/main" id="{07E4B290-B150-4F9B-DFB0-59B207563FB4}"/>
              </a:ext>
            </a:extLst>
          </p:cNvPr>
          <p:cNvPicPr>
            <a:picLocks noChangeAspect="1"/>
          </p:cNvPicPr>
          <p:nvPr/>
        </p:nvPicPr>
        <p:blipFill>
          <a:blip r:embed="rId3"/>
          <a:stretch>
            <a:fillRect/>
          </a:stretch>
        </p:blipFill>
        <p:spPr>
          <a:xfrm>
            <a:off x="4895850" y="2091982"/>
            <a:ext cx="8496300" cy="7214735"/>
          </a:xfrm>
          <a:prstGeom prst="rect">
            <a:avLst/>
          </a:prstGeom>
        </p:spPr>
      </p:pic>
    </p:spTree>
    <p:extLst>
      <p:ext uri="{BB962C8B-B14F-4D97-AF65-F5344CB8AC3E}">
        <p14:creationId xmlns:p14="http://schemas.microsoft.com/office/powerpoint/2010/main" val="2496221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CBF86E-F1F2-504E-9409-A9ABCAB26CED}"/>
              </a:ext>
            </a:extLst>
          </p:cNvPr>
          <p:cNvSpPr>
            <a:spLocks noGrp="1"/>
          </p:cNvSpPr>
          <p:nvPr>
            <p:ph type="body" sz="quarter" idx="17"/>
          </p:nvPr>
        </p:nvSpPr>
        <p:spPr>
          <a:xfrm>
            <a:off x="1050131" y="2354400"/>
            <a:ext cx="16575629" cy="6500841"/>
          </a:xfrm>
        </p:spPr>
        <p:txBody>
          <a:bodyPr/>
          <a:lstStyle/>
          <a:p>
            <a:pPr marL="571500" indent="-571500">
              <a:buFont typeface="Arial" panose="020B0604020202020204" pitchFamily="34" charset="0"/>
              <a:buChar char="•"/>
            </a:pPr>
            <a:r>
              <a:rPr lang="nl-BE" sz="3200" dirty="0"/>
              <a:t>Elk atoom streeft naar stabiliteit (buitenste schil geheel gevuld met e</a:t>
            </a:r>
            <a:r>
              <a:rPr lang="nl-BE" sz="3200" baseline="30000" dirty="0"/>
              <a:t>-</a:t>
            </a:r>
            <a:r>
              <a:rPr lang="nl-BE" sz="3200" dirty="0"/>
              <a:t>):</a:t>
            </a:r>
          </a:p>
          <a:p>
            <a:pPr marL="1257300" lvl="1" indent="-571500">
              <a:buFont typeface="Arial" panose="020B0604020202020204" pitchFamily="34" charset="0"/>
              <a:buChar char="•"/>
            </a:pPr>
            <a:r>
              <a:rPr lang="nl-BE" sz="2800" dirty="0"/>
              <a:t>Schil 1 = 2 atomen</a:t>
            </a:r>
          </a:p>
          <a:p>
            <a:pPr marL="1257300" lvl="1" indent="-571500">
              <a:buFont typeface="Arial" panose="020B0604020202020204" pitchFamily="34" charset="0"/>
              <a:buChar char="•"/>
            </a:pPr>
            <a:r>
              <a:rPr lang="nl-BE" sz="2800" dirty="0"/>
              <a:t>Schil 2 = 8</a:t>
            </a:r>
          </a:p>
          <a:p>
            <a:pPr marL="1257300" lvl="1" indent="-571500">
              <a:buFont typeface="Arial" panose="020B0604020202020204" pitchFamily="34" charset="0"/>
              <a:buChar char="•"/>
            </a:pPr>
            <a:r>
              <a:rPr lang="nl-BE" sz="2800" dirty="0"/>
              <a:t>Schil 3 = 18</a:t>
            </a:r>
          </a:p>
          <a:p>
            <a:pPr marL="1257300" lvl="1" indent="-571500">
              <a:buFont typeface="Arial" panose="020B0604020202020204" pitchFamily="34" charset="0"/>
              <a:buChar char="•"/>
            </a:pPr>
            <a:r>
              <a:rPr lang="nl-BE" sz="2800" dirty="0"/>
              <a:t>…</a:t>
            </a:r>
          </a:p>
          <a:p>
            <a:pPr marL="571500" indent="-571500">
              <a:buFont typeface="Arial" panose="020B0604020202020204" pitchFamily="34" charset="0"/>
              <a:buChar char="•"/>
            </a:pPr>
            <a:r>
              <a:rPr lang="nl-BE" sz="3200" dirty="0"/>
              <a:t>Tabel van </a:t>
            </a:r>
            <a:r>
              <a:rPr lang="nl-BE" sz="3200" dirty="0" err="1"/>
              <a:t>Mendeljev</a:t>
            </a:r>
            <a:endParaRPr lang="nl-BE" sz="3200" dirty="0"/>
          </a:p>
          <a:p>
            <a:pPr marL="571500" indent="-571500">
              <a:buFont typeface="Arial" panose="020B0604020202020204" pitchFamily="34" charset="0"/>
              <a:buChar char="•"/>
            </a:pPr>
            <a:r>
              <a:rPr lang="nl-BE" sz="3200" dirty="0"/>
              <a:t>Atoomnummer</a:t>
            </a:r>
          </a:p>
          <a:p>
            <a:pPr lvl="2"/>
            <a:endParaRPr lang="nl-BE" sz="2400" dirty="0"/>
          </a:p>
          <a:p>
            <a:endParaRPr lang="nl-BE" dirty="0"/>
          </a:p>
          <a:p>
            <a:pPr marL="1257300" lvl="1" indent="-5715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735E8452-A0C0-8559-52FC-A3361077552C}"/>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solidFill>
                  <a:schemeClr val="tx1"/>
                </a:solidFill>
              </a:rPr>
              <a:pPr/>
              <a:t>8</a:t>
            </a:fld>
            <a:endParaRPr lang="nl-BE" dirty="0">
              <a:solidFill>
                <a:schemeClr val="tx1"/>
              </a:solidFill>
            </a:endParaRPr>
          </a:p>
        </p:txBody>
      </p:sp>
      <p:sp>
        <p:nvSpPr>
          <p:cNvPr id="4" name="Title 3">
            <a:extLst>
              <a:ext uri="{FF2B5EF4-FFF2-40B4-BE49-F238E27FC236}">
                <a16:creationId xmlns:a16="http://schemas.microsoft.com/office/drawing/2014/main" id="{9AFFD022-4CFF-F618-D976-694F061DD17E}"/>
              </a:ext>
            </a:extLst>
          </p:cNvPr>
          <p:cNvSpPr>
            <a:spLocks noGrp="1"/>
          </p:cNvSpPr>
          <p:nvPr>
            <p:ph type="title"/>
          </p:nvPr>
        </p:nvSpPr>
        <p:spPr/>
        <p:txBody>
          <a:bodyPr/>
          <a:lstStyle/>
          <a:p>
            <a:r>
              <a:rPr lang="en-US" dirty="0" err="1"/>
              <a:t>Atomen</a:t>
            </a:r>
            <a:endParaRPr lang="nl-BE" dirty="0"/>
          </a:p>
        </p:txBody>
      </p:sp>
      <p:pic>
        <p:nvPicPr>
          <p:cNvPr id="7" name="Picture 2" descr="Tabel van Mendeljev: ontdek het periodiek systeem">
            <a:extLst>
              <a:ext uri="{FF2B5EF4-FFF2-40B4-BE49-F238E27FC236}">
                <a16:creationId xmlns:a16="http://schemas.microsoft.com/office/drawing/2014/main" id="{3EF5C522-0BCD-C372-3049-D49D7BAE7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115" y="3094893"/>
            <a:ext cx="10213747" cy="5745233"/>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3">
            <a:extLst>
              <a:ext uri="{FF2B5EF4-FFF2-40B4-BE49-F238E27FC236}">
                <a16:creationId xmlns:a16="http://schemas.microsoft.com/office/drawing/2014/main" id="{768CC703-689E-1450-CB89-E2F3DFA71520}"/>
              </a:ext>
            </a:extLst>
          </p:cNvPr>
          <p:cNvSpPr>
            <a:spLocks noGrp="1"/>
          </p:cNvSpPr>
          <p:nvPr>
            <p:ph type="dt" sz="half" idx="2"/>
          </p:nvPr>
        </p:nvSpPr>
        <p:spPr>
          <a:xfrm>
            <a:off x="1057275" y="9306717"/>
            <a:ext cx="4114800" cy="547688"/>
          </a:xfrm>
        </p:spPr>
        <p:txBody>
          <a:bodyPr/>
          <a:lstStyle/>
          <a:p>
            <a:r>
              <a:rPr lang="nl-BE" dirty="0"/>
              <a:t>Pijler Energie</a:t>
            </a:r>
          </a:p>
        </p:txBody>
      </p:sp>
      <p:pic>
        <p:nvPicPr>
          <p:cNvPr id="9" name="Picture 2" descr="Sciencespace - lading van atoom">
            <a:extLst>
              <a:ext uri="{FF2B5EF4-FFF2-40B4-BE49-F238E27FC236}">
                <a16:creationId xmlns:a16="http://schemas.microsoft.com/office/drawing/2014/main" id="{73A2D77B-DB3D-50B8-0A1F-A799F1ECB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923" y="6365629"/>
            <a:ext cx="4369181" cy="364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417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2E1896-BB38-F738-D589-218776FA698B}"/>
              </a:ext>
            </a:extLst>
          </p:cNvPr>
          <p:cNvSpPr>
            <a:spLocks noGrp="1"/>
          </p:cNvSpPr>
          <p:nvPr>
            <p:ph type="title"/>
          </p:nvPr>
        </p:nvSpPr>
        <p:spPr/>
        <p:txBody>
          <a:bodyPr/>
          <a:lstStyle/>
          <a:p>
            <a:r>
              <a:rPr lang="en-US" dirty="0" err="1"/>
              <a:t>Condensator</a:t>
            </a:r>
            <a:r>
              <a:rPr lang="en-US" dirty="0"/>
              <a:t> op DC</a:t>
            </a:r>
          </a:p>
        </p:txBody>
      </p:sp>
      <p:sp>
        <p:nvSpPr>
          <p:cNvPr id="4" name="Date Placeholder 3">
            <a:extLst>
              <a:ext uri="{FF2B5EF4-FFF2-40B4-BE49-F238E27FC236}">
                <a16:creationId xmlns:a16="http://schemas.microsoft.com/office/drawing/2014/main" id="{19F766B4-9DEA-EA9C-7B66-09AAD73AAF5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376F015-8182-1AAC-423B-BA94C3DA8878}"/>
              </a:ext>
            </a:extLst>
          </p:cNvPr>
          <p:cNvSpPr>
            <a:spLocks noGrp="1"/>
          </p:cNvSpPr>
          <p:nvPr>
            <p:ph type="sldNum" sz="quarter" idx="4"/>
          </p:nvPr>
        </p:nvSpPr>
        <p:spPr/>
        <p:txBody>
          <a:bodyPr/>
          <a:lstStyle/>
          <a:p>
            <a:fld id="{B7527A74-2D87-4307-9531-5A57D9647EEB}" type="slidenum">
              <a:rPr lang="nl-BE" smtClean="0"/>
              <a:pPr/>
              <a:t>80</a:t>
            </a:fld>
            <a:endParaRPr lang="nl-BE" dirty="0"/>
          </a:p>
        </p:txBody>
      </p:sp>
      <p:pic>
        <p:nvPicPr>
          <p:cNvPr id="4098" name="Picture 2">
            <a:extLst>
              <a:ext uri="{FF2B5EF4-FFF2-40B4-BE49-F238E27FC236}">
                <a16:creationId xmlns:a16="http://schemas.microsoft.com/office/drawing/2014/main" id="{A5556F29-034E-3727-D396-331CB3F1AC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27" t="61739" r="12619"/>
          <a:stretch/>
        </p:blipFill>
        <p:spPr bwMode="auto">
          <a:xfrm>
            <a:off x="600075" y="3543299"/>
            <a:ext cx="6151738" cy="3200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D1B123-829D-F779-1F88-C62DF827C349}"/>
              </a:ext>
            </a:extLst>
          </p:cNvPr>
          <p:cNvPicPr>
            <a:picLocks noChangeAspect="1"/>
          </p:cNvPicPr>
          <p:nvPr/>
        </p:nvPicPr>
        <p:blipFill>
          <a:blip r:embed="rId4"/>
          <a:stretch>
            <a:fillRect/>
          </a:stretch>
        </p:blipFill>
        <p:spPr>
          <a:xfrm>
            <a:off x="8626475" y="2628104"/>
            <a:ext cx="7045325" cy="6188874"/>
          </a:xfrm>
          <a:prstGeom prst="rect">
            <a:avLst/>
          </a:prstGeom>
        </p:spPr>
      </p:pic>
      <p:sp>
        <p:nvSpPr>
          <p:cNvPr id="8" name="TextBox 7">
            <a:extLst>
              <a:ext uri="{FF2B5EF4-FFF2-40B4-BE49-F238E27FC236}">
                <a16:creationId xmlns:a16="http://schemas.microsoft.com/office/drawing/2014/main" id="{8573C9D3-E7B2-6D9D-BDDA-2C22DD54C08F}"/>
              </a:ext>
            </a:extLst>
          </p:cNvPr>
          <p:cNvSpPr txBox="1"/>
          <p:nvPr/>
        </p:nvSpPr>
        <p:spPr>
          <a:xfrm>
            <a:off x="9982200" y="2057400"/>
            <a:ext cx="2624116" cy="523220"/>
          </a:xfrm>
          <a:prstGeom prst="rect">
            <a:avLst/>
          </a:prstGeom>
          <a:noFill/>
        </p:spPr>
        <p:txBody>
          <a:bodyPr wrap="none" rtlCol="0">
            <a:spAutoFit/>
          </a:bodyPr>
          <a:lstStyle/>
          <a:p>
            <a:r>
              <a:rPr lang="en-US" sz="2800" dirty="0"/>
              <a:t>Op- </a:t>
            </a:r>
            <a:r>
              <a:rPr lang="en-US" sz="2800" dirty="0" err="1"/>
              <a:t>en</a:t>
            </a:r>
            <a:r>
              <a:rPr lang="en-US" sz="2800" dirty="0"/>
              <a:t> </a:t>
            </a:r>
            <a:r>
              <a:rPr lang="en-US" sz="2800" dirty="0" err="1"/>
              <a:t>ontladen</a:t>
            </a:r>
            <a:r>
              <a:rPr lang="en-US" sz="2800" dirty="0"/>
              <a:t>:</a:t>
            </a:r>
            <a:endParaRPr lang="en-US" sz="2000" dirty="0"/>
          </a:p>
        </p:txBody>
      </p:sp>
    </p:spTree>
    <p:extLst>
      <p:ext uri="{BB962C8B-B14F-4D97-AF65-F5344CB8AC3E}">
        <p14:creationId xmlns:p14="http://schemas.microsoft.com/office/powerpoint/2010/main" val="14985348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96C2F2-5440-3E41-31BB-EF378CAFA618}"/>
              </a:ext>
            </a:extLst>
          </p:cNvPr>
          <p:cNvSpPr>
            <a:spLocks noGrp="1"/>
          </p:cNvSpPr>
          <p:nvPr>
            <p:ph type="title"/>
          </p:nvPr>
        </p:nvSpPr>
        <p:spPr/>
        <p:txBody>
          <a:bodyPr/>
          <a:lstStyle/>
          <a:p>
            <a:r>
              <a:rPr lang="en-US" dirty="0" err="1"/>
              <a:t>Condensator</a:t>
            </a:r>
            <a:r>
              <a:rPr lang="en-US" dirty="0"/>
              <a:t> op AC</a:t>
            </a:r>
          </a:p>
        </p:txBody>
      </p:sp>
      <p:sp>
        <p:nvSpPr>
          <p:cNvPr id="4" name="Date Placeholder 3">
            <a:extLst>
              <a:ext uri="{FF2B5EF4-FFF2-40B4-BE49-F238E27FC236}">
                <a16:creationId xmlns:a16="http://schemas.microsoft.com/office/drawing/2014/main" id="{9C090D79-719F-AD9D-8B1F-CC98745EC3B7}"/>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1BC31C9-968C-334D-7CA8-468D69588D12}"/>
              </a:ext>
            </a:extLst>
          </p:cNvPr>
          <p:cNvSpPr>
            <a:spLocks noGrp="1"/>
          </p:cNvSpPr>
          <p:nvPr>
            <p:ph type="sldNum" sz="quarter" idx="4"/>
          </p:nvPr>
        </p:nvSpPr>
        <p:spPr/>
        <p:txBody>
          <a:bodyPr/>
          <a:lstStyle/>
          <a:p>
            <a:fld id="{B7527A74-2D87-4307-9531-5A57D9647EEB}" type="slidenum">
              <a:rPr lang="nl-BE" smtClean="0"/>
              <a:pPr/>
              <a:t>81</a:t>
            </a:fld>
            <a:endParaRPr lang="nl-BE" dirty="0"/>
          </a:p>
        </p:txBody>
      </p:sp>
      <p:pic>
        <p:nvPicPr>
          <p:cNvPr id="5122" name="Picture 2" descr="How Capacitors Behave in AC Circuits - EEWeb">
            <a:extLst>
              <a:ext uri="{FF2B5EF4-FFF2-40B4-BE49-F238E27FC236}">
                <a16:creationId xmlns:a16="http://schemas.microsoft.com/office/drawing/2014/main" id="{778383EB-F7BF-FDBD-3BBC-C47EF4D70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7" y="2911973"/>
            <a:ext cx="9153525" cy="446305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2.21 reactantie van condensator">
            <a:extLst>
              <a:ext uri="{FF2B5EF4-FFF2-40B4-BE49-F238E27FC236}">
                <a16:creationId xmlns:a16="http://schemas.microsoft.com/office/drawing/2014/main" id="{6B131FE6-B9A2-9F17-5D57-BD48B392B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2538" y="4219574"/>
            <a:ext cx="3843338"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950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2810C5-0A4B-72E5-CBD6-324D6C7886CD}"/>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err="1"/>
              <a:t>Ontstoringscondensator</a:t>
            </a:r>
            <a:endParaRPr lang="en-US" sz="3200" dirty="0"/>
          </a:p>
          <a:p>
            <a:pPr marL="457200" indent="-457200">
              <a:buFont typeface="Arial" panose="020B0604020202020204" pitchFamily="34" charset="0"/>
              <a:buChar char="•"/>
            </a:pPr>
            <a:r>
              <a:rPr lang="en-US" sz="3200" dirty="0" err="1"/>
              <a:t>Tijdschakelaar</a:t>
            </a:r>
            <a:endParaRPr lang="en-US" sz="3200" dirty="0"/>
          </a:p>
          <a:p>
            <a:pPr marL="457200" indent="-457200">
              <a:buFont typeface="Arial" panose="020B0604020202020204" pitchFamily="34" charset="0"/>
              <a:buChar char="•"/>
            </a:pPr>
            <a:r>
              <a:rPr lang="en-US" sz="3200" dirty="0" err="1"/>
              <a:t>Afvlakkingen</a:t>
            </a:r>
            <a:endParaRPr lang="en-US" sz="3200" dirty="0"/>
          </a:p>
          <a:p>
            <a:pPr marL="457200" indent="-457200">
              <a:buFont typeface="Arial" panose="020B0604020202020204" pitchFamily="34" charset="0"/>
              <a:buChar char="•"/>
            </a:pPr>
            <a:r>
              <a:rPr lang="en-US" sz="3200" dirty="0" err="1"/>
              <a:t>Verbetering</a:t>
            </a:r>
            <a:r>
              <a:rPr lang="en-US" sz="3200" dirty="0"/>
              <a:t> </a:t>
            </a:r>
            <a:r>
              <a:rPr lang="en-US" sz="3200" dirty="0" err="1"/>
              <a:t>arbeidsfactor</a:t>
            </a:r>
            <a:endParaRPr lang="en-US" sz="3200" dirty="0"/>
          </a:p>
        </p:txBody>
      </p:sp>
      <p:sp>
        <p:nvSpPr>
          <p:cNvPr id="3" name="Title 2">
            <a:extLst>
              <a:ext uri="{FF2B5EF4-FFF2-40B4-BE49-F238E27FC236}">
                <a16:creationId xmlns:a16="http://schemas.microsoft.com/office/drawing/2014/main" id="{518A5E44-CEF2-C847-B285-6999D502225E}"/>
              </a:ext>
            </a:extLst>
          </p:cNvPr>
          <p:cNvSpPr>
            <a:spLocks noGrp="1"/>
          </p:cNvSpPr>
          <p:nvPr>
            <p:ph type="title"/>
          </p:nvPr>
        </p:nvSpPr>
        <p:spPr/>
        <p:txBody>
          <a:bodyPr/>
          <a:lstStyle/>
          <a:p>
            <a:r>
              <a:rPr lang="en-US" dirty="0" err="1"/>
              <a:t>Gebruik</a:t>
            </a:r>
            <a:r>
              <a:rPr lang="en-US" dirty="0"/>
              <a:t> </a:t>
            </a:r>
            <a:r>
              <a:rPr lang="en-US" dirty="0" err="1"/>
              <a:t>condensatoren</a:t>
            </a:r>
            <a:endParaRPr lang="en-US" dirty="0"/>
          </a:p>
        </p:txBody>
      </p:sp>
      <p:sp>
        <p:nvSpPr>
          <p:cNvPr id="4" name="Date Placeholder 3">
            <a:extLst>
              <a:ext uri="{FF2B5EF4-FFF2-40B4-BE49-F238E27FC236}">
                <a16:creationId xmlns:a16="http://schemas.microsoft.com/office/drawing/2014/main" id="{B1C49C68-374F-1131-83F1-C372C769EEA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D66D200-0EEA-6FB8-C198-3BCFEB2997C9}"/>
              </a:ext>
            </a:extLst>
          </p:cNvPr>
          <p:cNvSpPr>
            <a:spLocks noGrp="1"/>
          </p:cNvSpPr>
          <p:nvPr>
            <p:ph type="sldNum" sz="quarter" idx="4"/>
          </p:nvPr>
        </p:nvSpPr>
        <p:spPr/>
        <p:txBody>
          <a:bodyPr/>
          <a:lstStyle/>
          <a:p>
            <a:fld id="{B7527A74-2D87-4307-9531-5A57D9647EEB}" type="slidenum">
              <a:rPr lang="nl-BE" smtClean="0"/>
              <a:pPr/>
              <a:t>82</a:t>
            </a:fld>
            <a:endParaRPr lang="nl-BE" dirty="0"/>
          </a:p>
        </p:txBody>
      </p:sp>
      <p:pic>
        <p:nvPicPr>
          <p:cNvPr id="6146" name="Picture 2" descr="Elektronica-hobby blog van Jos Verstraten (650 artikelen): Know-how:  effectieve waarde RMS">
            <a:extLst>
              <a:ext uri="{FF2B5EF4-FFF2-40B4-BE49-F238E27FC236}">
                <a16:creationId xmlns:a16="http://schemas.microsoft.com/office/drawing/2014/main" id="{FC8B6055-26EB-5454-F9D1-90784C6C0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349" y="888883"/>
            <a:ext cx="9938625" cy="313066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Elektronica-hobby blog van Jos Verstraten (650 artikelen): Know-how:  vermogensregeling">
            <a:extLst>
              <a:ext uri="{FF2B5EF4-FFF2-40B4-BE49-F238E27FC236}">
                <a16:creationId xmlns:a16="http://schemas.microsoft.com/office/drawing/2014/main" id="{E3B4F53C-66FA-91A6-5996-CD3B5307A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4988" y="4653484"/>
            <a:ext cx="5910262" cy="3279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409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289708-61F0-2EA6-2106-17C1FA505B0F}"/>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a:t>Vaak door </a:t>
            </a:r>
            <a:r>
              <a:rPr lang="en-US" sz="3200" dirty="0" err="1"/>
              <a:t>elkaar</a:t>
            </a:r>
            <a:r>
              <a:rPr lang="en-US" sz="3200" dirty="0"/>
              <a:t> </a:t>
            </a:r>
            <a:r>
              <a:rPr lang="en-US" sz="3200" dirty="0" err="1"/>
              <a:t>gebruikt</a:t>
            </a:r>
            <a:r>
              <a:rPr lang="en-US" sz="3200" dirty="0"/>
              <a:t> met </a:t>
            </a:r>
            <a:r>
              <a:rPr lang="en-US" sz="3200" dirty="0" err="1"/>
              <a:t>condensator</a:t>
            </a:r>
            <a:endParaRPr lang="en-US" sz="3200" dirty="0"/>
          </a:p>
          <a:p>
            <a:pPr marL="457200" indent="-457200">
              <a:buFont typeface="Arial" panose="020B0604020202020204" pitchFamily="34" charset="0"/>
              <a:buChar char="•"/>
            </a:pPr>
            <a:r>
              <a:rPr lang="en-US" sz="3200" dirty="0" err="1"/>
              <a:t>Levert</a:t>
            </a:r>
            <a:r>
              <a:rPr lang="en-US" sz="3200" dirty="0"/>
              <a:t> </a:t>
            </a:r>
            <a:r>
              <a:rPr lang="en-US" sz="3200" dirty="0" err="1"/>
              <a:t>energie</a:t>
            </a:r>
            <a:r>
              <a:rPr lang="en-US" sz="3200" dirty="0"/>
              <a:t> </a:t>
            </a:r>
            <a:r>
              <a:rPr lang="en-US" sz="3200" dirty="0" err="1"/>
              <a:t>dmv</a:t>
            </a:r>
            <a:r>
              <a:rPr lang="en-US" sz="3200" dirty="0"/>
              <a:t> </a:t>
            </a:r>
            <a:r>
              <a:rPr lang="en-US" sz="3200" dirty="0" err="1"/>
              <a:t>galvanische</a:t>
            </a:r>
            <a:r>
              <a:rPr lang="en-US" sz="3200" dirty="0"/>
              <a:t> </a:t>
            </a:r>
            <a:r>
              <a:rPr lang="en-US" sz="3200" dirty="0" err="1"/>
              <a:t>reactie</a:t>
            </a:r>
            <a:r>
              <a:rPr lang="en-US" sz="3200" dirty="0"/>
              <a:t> (</a:t>
            </a:r>
            <a:r>
              <a:rPr lang="en-US" sz="3200" dirty="0" err="1"/>
              <a:t>chemisch</a:t>
            </a:r>
            <a:r>
              <a:rPr lang="en-US" sz="3200" dirty="0"/>
              <a:t>)</a:t>
            </a:r>
          </a:p>
          <a:p>
            <a:pPr marL="457200" indent="-457200">
              <a:buFont typeface="Arial" panose="020B0604020202020204" pitchFamily="34" charset="0"/>
              <a:buChar char="•"/>
            </a:pPr>
            <a:r>
              <a:rPr lang="en-US" sz="3200" dirty="0" err="1"/>
              <a:t>Levert</a:t>
            </a:r>
            <a:r>
              <a:rPr lang="en-US" sz="3200" dirty="0"/>
              <a:t> </a:t>
            </a:r>
            <a:r>
              <a:rPr lang="en-US" sz="3200" dirty="0" err="1"/>
              <a:t>dus</a:t>
            </a:r>
            <a:r>
              <a:rPr lang="en-US" sz="3200" dirty="0"/>
              <a:t> spanning die </a:t>
            </a:r>
            <a:r>
              <a:rPr lang="en-US" sz="3200" dirty="0" err="1"/>
              <a:t>verminderd</a:t>
            </a:r>
            <a:r>
              <a:rPr lang="en-US" sz="3200" dirty="0"/>
              <a:t> </a:t>
            </a:r>
            <a:r>
              <a:rPr lang="en-US" sz="3200" dirty="0" err="1"/>
              <a:t>naarmate</a:t>
            </a:r>
            <a:r>
              <a:rPr lang="en-US" sz="3200" dirty="0"/>
              <a:t> </a:t>
            </a:r>
            <a:r>
              <a:rPr lang="en-US" sz="3200" dirty="0" err="1"/>
              <a:t>batterij</a:t>
            </a:r>
            <a:r>
              <a:rPr lang="en-US" sz="3200" dirty="0"/>
              <a:t> </a:t>
            </a:r>
            <a:r>
              <a:rPr lang="en-US" sz="3200" dirty="0" err="1"/>
              <a:t>ontlaadt</a:t>
            </a:r>
            <a:endParaRPr lang="en-US" sz="3200" dirty="0"/>
          </a:p>
          <a:p>
            <a:pPr marL="457200" indent="-457200">
              <a:buFont typeface="Arial" panose="020B0604020202020204" pitchFamily="34" charset="0"/>
              <a:buChar char="•"/>
            </a:pPr>
            <a:r>
              <a:rPr lang="en-US" sz="3200" dirty="0" err="1"/>
              <a:t>Capaciteit</a:t>
            </a:r>
            <a:r>
              <a:rPr lang="en-US" sz="3200" dirty="0"/>
              <a:t> is </a:t>
            </a:r>
            <a:r>
              <a:rPr lang="en-US" sz="3200" dirty="0" err="1"/>
              <a:t>uitgedrukt</a:t>
            </a:r>
            <a:r>
              <a:rPr lang="en-US" sz="3200" dirty="0"/>
              <a:t> in Ah (ampere-</a:t>
            </a:r>
            <a:r>
              <a:rPr lang="en-US" sz="3200" dirty="0" err="1"/>
              <a:t>uur</a:t>
            </a:r>
            <a:r>
              <a:rPr lang="en-US" sz="3200" dirty="0"/>
              <a:t>)</a:t>
            </a:r>
          </a:p>
          <a:p>
            <a:pPr lvl="1"/>
            <a:r>
              <a:rPr lang="en-US" sz="3200" dirty="0">
                <a:sym typeface="Wingdings" panose="05000000000000000000" pitchFamily="2" charset="2"/>
              </a:rPr>
              <a:t> 1 Ah = </a:t>
            </a:r>
            <a:r>
              <a:rPr lang="en-US" sz="3200" dirty="0" err="1">
                <a:sym typeface="Wingdings" panose="05000000000000000000" pitchFamily="2" charset="2"/>
              </a:rPr>
              <a:t>batterij</a:t>
            </a:r>
            <a:r>
              <a:rPr lang="en-US" sz="3200" dirty="0">
                <a:sym typeface="Wingdings" panose="05000000000000000000" pitchFamily="2" charset="2"/>
              </a:rPr>
              <a:t> </a:t>
            </a:r>
            <a:r>
              <a:rPr lang="en-US" sz="3200" dirty="0" err="1">
                <a:sym typeface="Wingdings" panose="05000000000000000000" pitchFamily="2" charset="2"/>
              </a:rPr>
              <a:t>kan</a:t>
            </a:r>
            <a:r>
              <a:rPr lang="en-US" sz="3200" dirty="0">
                <a:sym typeface="Wingdings" panose="05000000000000000000" pitchFamily="2" charset="2"/>
              </a:rPr>
              <a:t> 1 ampere </a:t>
            </a:r>
            <a:r>
              <a:rPr lang="en-US" sz="3200" dirty="0" err="1">
                <a:sym typeface="Wingdings" panose="05000000000000000000" pitchFamily="2" charset="2"/>
              </a:rPr>
              <a:t>voor</a:t>
            </a:r>
            <a:r>
              <a:rPr lang="en-US" sz="3200" dirty="0">
                <a:sym typeface="Wingdings" panose="05000000000000000000" pitchFamily="2" charset="2"/>
              </a:rPr>
              <a:t> 1 </a:t>
            </a:r>
            <a:r>
              <a:rPr lang="en-US" sz="3200" dirty="0" err="1">
                <a:sym typeface="Wingdings" panose="05000000000000000000" pitchFamily="2" charset="2"/>
              </a:rPr>
              <a:t>uur</a:t>
            </a:r>
            <a:r>
              <a:rPr lang="en-US" sz="3200" dirty="0">
                <a:sym typeface="Wingdings" panose="05000000000000000000" pitchFamily="2" charset="2"/>
              </a:rPr>
              <a:t> </a:t>
            </a:r>
            <a:r>
              <a:rPr lang="en-US" sz="3200" dirty="0" err="1">
                <a:sym typeface="Wingdings" panose="05000000000000000000" pitchFamily="2" charset="2"/>
              </a:rPr>
              <a:t>leveren</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3" name="Title 2">
            <a:extLst>
              <a:ext uri="{FF2B5EF4-FFF2-40B4-BE49-F238E27FC236}">
                <a16:creationId xmlns:a16="http://schemas.microsoft.com/office/drawing/2014/main" id="{E01DB94B-350B-1F95-C802-508AA1F8381D}"/>
              </a:ext>
            </a:extLst>
          </p:cNvPr>
          <p:cNvSpPr>
            <a:spLocks noGrp="1"/>
          </p:cNvSpPr>
          <p:nvPr>
            <p:ph type="title"/>
          </p:nvPr>
        </p:nvSpPr>
        <p:spPr/>
        <p:txBody>
          <a:bodyPr/>
          <a:lstStyle/>
          <a:p>
            <a:r>
              <a:rPr lang="en-US" dirty="0" err="1"/>
              <a:t>Batterijen</a:t>
            </a:r>
            <a:endParaRPr lang="en-US" dirty="0"/>
          </a:p>
        </p:txBody>
      </p:sp>
      <p:sp>
        <p:nvSpPr>
          <p:cNvPr id="4" name="Date Placeholder 3">
            <a:extLst>
              <a:ext uri="{FF2B5EF4-FFF2-40B4-BE49-F238E27FC236}">
                <a16:creationId xmlns:a16="http://schemas.microsoft.com/office/drawing/2014/main" id="{E4FD9FBC-257C-1368-DBCC-3B061A528D5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F1BD64A-9846-D86C-F21F-0B502A001C90}"/>
              </a:ext>
            </a:extLst>
          </p:cNvPr>
          <p:cNvSpPr>
            <a:spLocks noGrp="1"/>
          </p:cNvSpPr>
          <p:nvPr>
            <p:ph type="sldNum" sz="quarter" idx="4"/>
          </p:nvPr>
        </p:nvSpPr>
        <p:spPr/>
        <p:txBody>
          <a:bodyPr/>
          <a:lstStyle/>
          <a:p>
            <a:fld id="{B7527A74-2D87-4307-9531-5A57D9647EEB}" type="slidenum">
              <a:rPr lang="nl-BE" smtClean="0"/>
              <a:pPr/>
              <a:t>83</a:t>
            </a:fld>
            <a:endParaRPr lang="nl-BE" dirty="0"/>
          </a:p>
        </p:txBody>
      </p:sp>
      <p:pic>
        <p:nvPicPr>
          <p:cNvPr id="7170" name="Picture 2" descr="Batterij - Galvanische cel - Daniëlcel - Elektrolytbrug - Zoutbrug -  Leclanché batterij — Chemieleerkracht">
            <a:extLst>
              <a:ext uri="{FF2B5EF4-FFF2-40B4-BE49-F238E27FC236}">
                <a16:creationId xmlns:a16="http://schemas.microsoft.com/office/drawing/2014/main" id="{635BF1B7-E701-1792-4033-9305EEF5F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6644" y="88521"/>
            <a:ext cx="4276725" cy="45317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5B4E17-4C7B-C8DF-7605-5BD1CFFF6CCA}"/>
              </a:ext>
            </a:extLst>
          </p:cNvPr>
          <p:cNvPicPr>
            <a:picLocks noChangeAspect="1"/>
          </p:cNvPicPr>
          <p:nvPr/>
        </p:nvPicPr>
        <p:blipFill>
          <a:blip r:embed="rId3"/>
          <a:stretch>
            <a:fillRect/>
          </a:stretch>
        </p:blipFill>
        <p:spPr>
          <a:xfrm>
            <a:off x="14444139" y="5143500"/>
            <a:ext cx="3400425" cy="4077953"/>
          </a:xfrm>
          <a:prstGeom prst="rect">
            <a:avLst/>
          </a:prstGeom>
        </p:spPr>
      </p:pic>
    </p:spTree>
    <p:extLst>
      <p:ext uri="{BB962C8B-B14F-4D97-AF65-F5344CB8AC3E}">
        <p14:creationId xmlns:p14="http://schemas.microsoft.com/office/powerpoint/2010/main" val="1249011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8F76D-5132-3DAE-F2B1-2B511E6BE635}"/>
              </a:ext>
            </a:extLst>
          </p:cNvPr>
          <p:cNvSpPr>
            <a:spLocks noGrp="1"/>
          </p:cNvSpPr>
          <p:nvPr>
            <p:ph type="title"/>
          </p:nvPr>
        </p:nvSpPr>
        <p:spPr/>
        <p:txBody>
          <a:bodyPr/>
          <a:lstStyle/>
          <a:p>
            <a:r>
              <a:rPr lang="en-US" dirty="0" err="1"/>
              <a:t>Voorbeeld</a:t>
            </a:r>
            <a:endParaRPr lang="en-US" dirty="0"/>
          </a:p>
        </p:txBody>
      </p:sp>
      <p:sp>
        <p:nvSpPr>
          <p:cNvPr id="4" name="Date Placeholder 3">
            <a:extLst>
              <a:ext uri="{FF2B5EF4-FFF2-40B4-BE49-F238E27FC236}">
                <a16:creationId xmlns:a16="http://schemas.microsoft.com/office/drawing/2014/main" id="{E24F9092-53E4-7D99-807B-6E8ACF207B6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CE3BF3F-316C-F1E9-9445-7487055DAE5A}"/>
              </a:ext>
            </a:extLst>
          </p:cNvPr>
          <p:cNvSpPr>
            <a:spLocks noGrp="1"/>
          </p:cNvSpPr>
          <p:nvPr>
            <p:ph type="sldNum" sz="quarter" idx="4"/>
          </p:nvPr>
        </p:nvSpPr>
        <p:spPr/>
        <p:txBody>
          <a:bodyPr/>
          <a:lstStyle/>
          <a:p>
            <a:fld id="{B7527A74-2D87-4307-9531-5A57D9647EEB}" type="slidenum">
              <a:rPr lang="nl-BE" smtClean="0"/>
              <a:pPr/>
              <a:t>84</a:t>
            </a:fld>
            <a:endParaRPr lang="nl-BE" dirty="0"/>
          </a:p>
        </p:txBody>
      </p:sp>
      <p:pic>
        <p:nvPicPr>
          <p:cNvPr id="7" name="Picture 6">
            <a:extLst>
              <a:ext uri="{FF2B5EF4-FFF2-40B4-BE49-F238E27FC236}">
                <a16:creationId xmlns:a16="http://schemas.microsoft.com/office/drawing/2014/main" id="{BE636821-5ED2-E14C-2266-CDF4D0797976}"/>
              </a:ext>
            </a:extLst>
          </p:cNvPr>
          <p:cNvPicPr>
            <a:picLocks noChangeAspect="1"/>
          </p:cNvPicPr>
          <p:nvPr/>
        </p:nvPicPr>
        <p:blipFill>
          <a:blip r:embed="rId3"/>
          <a:stretch>
            <a:fillRect/>
          </a:stretch>
        </p:blipFill>
        <p:spPr>
          <a:xfrm>
            <a:off x="1894792" y="2095500"/>
            <a:ext cx="14498415" cy="6877050"/>
          </a:xfrm>
          <a:prstGeom prst="rect">
            <a:avLst/>
          </a:prstGeom>
        </p:spPr>
      </p:pic>
    </p:spTree>
    <p:extLst>
      <p:ext uri="{BB962C8B-B14F-4D97-AF65-F5344CB8AC3E}">
        <p14:creationId xmlns:p14="http://schemas.microsoft.com/office/powerpoint/2010/main" val="190083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DD9FE0-2043-23FB-C0FA-5514E38AA78C}"/>
              </a:ext>
            </a:extLst>
          </p:cNvPr>
          <p:cNvSpPr>
            <a:spLocks noGrp="1"/>
          </p:cNvSpPr>
          <p:nvPr>
            <p:ph type="body" sz="quarter" idx="17"/>
          </p:nvPr>
        </p:nvSpPr>
        <p:spPr/>
        <p:txBody>
          <a:bodyPr/>
          <a:lstStyle/>
          <a:p>
            <a:r>
              <a:rPr lang="en-US" sz="3200" dirty="0" err="1"/>
              <a:t>Serieschakelen</a:t>
            </a:r>
            <a:r>
              <a:rPr lang="en-US" sz="3200" dirty="0"/>
              <a:t>:</a:t>
            </a:r>
          </a:p>
          <a:p>
            <a:pPr marL="1143000" lvl="1" indent="-457200">
              <a:buFont typeface="Arial" panose="020B0604020202020204" pitchFamily="34" charset="0"/>
              <a:buChar char="•"/>
            </a:pPr>
            <a:r>
              <a:rPr lang="en-US" sz="3200" dirty="0"/>
              <a:t>1 cel </a:t>
            </a:r>
            <a:r>
              <a:rPr lang="en-US" sz="3200" dirty="0">
                <a:sym typeface="Wingdings" panose="05000000000000000000" pitchFamily="2" charset="2"/>
              </a:rPr>
              <a:t> 1 tot 4 V</a:t>
            </a:r>
          </a:p>
          <a:p>
            <a:pPr marL="1143000" lvl="1" indent="-457200">
              <a:buFont typeface="Arial" panose="020B0604020202020204" pitchFamily="34" charset="0"/>
              <a:buChar char="•"/>
            </a:pPr>
            <a:r>
              <a:rPr lang="en-US" sz="3200" dirty="0" err="1">
                <a:sym typeface="Wingdings" panose="05000000000000000000" pitchFamily="2" charset="2"/>
              </a:rPr>
              <a:t>Hybride</a:t>
            </a:r>
            <a:r>
              <a:rPr lang="en-US" sz="3200" dirty="0">
                <a:sym typeface="Wingdings" panose="05000000000000000000" pitchFamily="2" charset="2"/>
              </a:rPr>
              <a:t> </a:t>
            </a:r>
            <a:r>
              <a:rPr lang="en-US" sz="3200" dirty="0" err="1">
                <a:sym typeface="Wingdings" panose="05000000000000000000" pitchFamily="2" charset="2"/>
              </a:rPr>
              <a:t>omvormer</a:t>
            </a:r>
            <a:r>
              <a:rPr lang="en-US" sz="3200" dirty="0">
                <a:sym typeface="Wingdings" panose="05000000000000000000" pitchFamily="2" charset="2"/>
              </a:rPr>
              <a:t> </a:t>
            </a:r>
            <a:r>
              <a:rPr lang="en-US" sz="3200" dirty="0" err="1">
                <a:sym typeface="Wingdings" panose="05000000000000000000" pitchFamily="2" charset="2"/>
              </a:rPr>
              <a:t>heeft</a:t>
            </a:r>
            <a:r>
              <a:rPr lang="en-US" sz="3200" dirty="0">
                <a:sym typeface="Wingdings" panose="05000000000000000000" pitchFamily="2" charset="2"/>
              </a:rPr>
              <a:t> +- 50 V </a:t>
            </a:r>
            <a:r>
              <a:rPr lang="en-US" sz="3200" dirty="0" err="1">
                <a:sym typeface="Wingdings" panose="05000000000000000000" pitchFamily="2" charset="2"/>
              </a:rPr>
              <a:t>ingangsspaning</a:t>
            </a:r>
            <a:r>
              <a:rPr lang="en-US" sz="3200" dirty="0">
                <a:sym typeface="Wingdings" panose="05000000000000000000" pitchFamily="2" charset="2"/>
              </a:rPr>
              <a:t> </a:t>
            </a:r>
            <a:r>
              <a:rPr lang="en-US" sz="3200" dirty="0" err="1">
                <a:sym typeface="Wingdings" panose="05000000000000000000" pitchFamily="2" charset="2"/>
              </a:rPr>
              <a:t>nodig</a:t>
            </a:r>
            <a:endParaRPr lang="en-US" sz="3200" dirty="0">
              <a:sym typeface="Wingdings" panose="05000000000000000000" pitchFamily="2" charset="2"/>
            </a:endParaRPr>
          </a:p>
          <a:p>
            <a:pPr marL="1143000" lvl="1" indent="-457200">
              <a:buFont typeface="Arial" panose="020B0604020202020204" pitchFamily="34" charset="0"/>
              <a:buChar char="•"/>
            </a:pPr>
            <a:r>
              <a:rPr lang="en-US" sz="3200" dirty="0" err="1">
                <a:sym typeface="Wingdings" panose="05000000000000000000" pitchFamily="2" charset="2"/>
              </a:rPr>
              <a:t>Bij</a:t>
            </a:r>
            <a:r>
              <a:rPr lang="en-US" sz="3200" dirty="0">
                <a:sym typeface="Wingdings" panose="05000000000000000000" pitchFamily="2" charset="2"/>
              </a:rPr>
              <a:t> </a:t>
            </a:r>
            <a:r>
              <a:rPr lang="en-US" sz="3200" dirty="0" err="1">
                <a:sym typeface="Wingdings" panose="05000000000000000000" pitchFamily="2" charset="2"/>
              </a:rPr>
              <a:t>serie</a:t>
            </a:r>
            <a:r>
              <a:rPr lang="en-US" sz="3200" dirty="0">
                <a:sym typeface="Wingdings" panose="05000000000000000000" pitchFamily="2" charset="2"/>
              </a:rPr>
              <a:t> </a:t>
            </a:r>
            <a:r>
              <a:rPr lang="en-US" sz="3200" dirty="0" err="1">
                <a:sym typeface="Wingdings" panose="05000000000000000000" pitchFamily="2" charset="2"/>
              </a:rPr>
              <a:t>schakeling</a:t>
            </a:r>
            <a:r>
              <a:rPr lang="en-US" sz="3200" dirty="0">
                <a:sym typeface="Wingdings" panose="05000000000000000000" pitchFamily="2" charset="2"/>
              </a:rPr>
              <a:t> </a:t>
            </a:r>
            <a:r>
              <a:rPr lang="en-US" sz="3200" dirty="0" err="1">
                <a:sym typeface="Wingdings" panose="05000000000000000000" pitchFamily="2" charset="2"/>
              </a:rPr>
              <a:t>worden</a:t>
            </a:r>
            <a:r>
              <a:rPr lang="en-US" sz="3200" dirty="0">
                <a:sym typeface="Wingdings" panose="05000000000000000000" pitchFamily="2" charset="2"/>
              </a:rPr>
              <a:t> de </a:t>
            </a:r>
            <a:r>
              <a:rPr lang="en-US" sz="3200" dirty="0" err="1">
                <a:sym typeface="Wingdings" panose="05000000000000000000" pitchFamily="2" charset="2"/>
              </a:rPr>
              <a:t>spanningen</a:t>
            </a:r>
            <a:r>
              <a:rPr lang="en-US" sz="3200" dirty="0">
                <a:sym typeface="Wingdings" panose="05000000000000000000" pitchFamily="2" charset="2"/>
              </a:rPr>
              <a:t> </a:t>
            </a:r>
            <a:r>
              <a:rPr lang="en-US" sz="3200" dirty="0" err="1">
                <a:sym typeface="Wingdings" panose="05000000000000000000" pitchFamily="2" charset="2"/>
              </a:rPr>
              <a:t>opgeteld</a:t>
            </a:r>
            <a:endParaRPr lang="en-US" sz="3200" dirty="0">
              <a:sym typeface="Wingdings" panose="05000000000000000000" pitchFamily="2" charset="2"/>
            </a:endParaRPr>
          </a:p>
          <a:p>
            <a:pPr marL="1143000" lvl="1" indent="-457200">
              <a:buFont typeface="Arial" panose="020B0604020202020204" pitchFamily="34" charset="0"/>
              <a:buChar char="•"/>
            </a:pPr>
            <a:r>
              <a:rPr lang="en-US" sz="3200" dirty="0">
                <a:sym typeface="Wingdings" panose="05000000000000000000" pitchFamily="2" charset="2"/>
              </a:rPr>
              <a:t>Ah </a:t>
            </a:r>
            <a:r>
              <a:rPr lang="en-US" sz="3200" dirty="0" err="1">
                <a:sym typeface="Wingdings" panose="05000000000000000000" pitchFamily="2" charset="2"/>
              </a:rPr>
              <a:t>blijft</a:t>
            </a:r>
            <a:r>
              <a:rPr lang="en-US" sz="3200" dirty="0">
                <a:sym typeface="Wingdings" panose="05000000000000000000" pitchFamily="2" charset="2"/>
              </a:rPr>
              <a:t> </a:t>
            </a:r>
            <a:r>
              <a:rPr lang="en-US" sz="3200" dirty="0" err="1">
                <a:sym typeface="Wingdings" panose="05000000000000000000" pitchFamily="2" charset="2"/>
              </a:rPr>
              <a:t>gelijk</a:t>
            </a:r>
            <a:endParaRPr lang="en-US" sz="3200" dirty="0">
              <a:sym typeface="Wingdings" panose="05000000000000000000" pitchFamily="2" charset="2"/>
            </a:endParaRPr>
          </a:p>
          <a:p>
            <a:endParaRPr lang="en-US" sz="3200" dirty="0">
              <a:sym typeface="Wingdings" panose="05000000000000000000" pitchFamily="2" charset="2"/>
            </a:endParaRPr>
          </a:p>
          <a:p>
            <a:r>
              <a:rPr lang="en-US" sz="3200" dirty="0" err="1">
                <a:sym typeface="Wingdings" panose="05000000000000000000" pitchFamily="2" charset="2"/>
              </a:rPr>
              <a:t>Parallelschakelen</a:t>
            </a:r>
            <a:r>
              <a:rPr lang="en-US" sz="3200" dirty="0">
                <a:sym typeface="Wingdings" panose="05000000000000000000" pitchFamily="2" charset="2"/>
              </a:rPr>
              <a:t>:</a:t>
            </a:r>
          </a:p>
          <a:p>
            <a:pPr marL="1143000" lvl="1" indent="-457200">
              <a:buFont typeface="Arial" panose="020B0604020202020204" pitchFamily="34" charset="0"/>
              <a:buChar char="•"/>
            </a:pPr>
            <a:r>
              <a:rPr lang="en-US" sz="3200" dirty="0" err="1">
                <a:sym typeface="Wingdings" panose="05000000000000000000" pitchFamily="2" charset="2"/>
              </a:rPr>
              <a:t>Capaciteiten</a:t>
            </a:r>
            <a:r>
              <a:rPr lang="en-US" sz="3200" dirty="0">
                <a:sym typeface="Wingdings" panose="05000000000000000000" pitchFamily="2" charset="2"/>
              </a:rPr>
              <a:t> </a:t>
            </a:r>
            <a:r>
              <a:rPr lang="en-US" sz="3200" dirty="0" err="1">
                <a:sym typeface="Wingdings" panose="05000000000000000000" pitchFamily="2" charset="2"/>
              </a:rPr>
              <a:t>optellen</a:t>
            </a:r>
            <a:endParaRPr lang="en-US" sz="3200" dirty="0">
              <a:sym typeface="Wingdings" panose="05000000000000000000" pitchFamily="2" charset="2"/>
            </a:endParaRPr>
          </a:p>
          <a:p>
            <a:pPr marL="1143000" lvl="1" indent="-457200">
              <a:buFont typeface="Arial" panose="020B0604020202020204" pitchFamily="34" charset="0"/>
              <a:buChar char="•"/>
            </a:pPr>
            <a:r>
              <a:rPr lang="en-US" sz="3200" dirty="0">
                <a:sym typeface="Wingdings" panose="05000000000000000000" pitchFamily="2" charset="2"/>
              </a:rPr>
              <a:t>Spanning </a:t>
            </a:r>
            <a:r>
              <a:rPr lang="en-US" sz="3200" dirty="0" err="1">
                <a:sym typeface="Wingdings" panose="05000000000000000000" pitchFamily="2" charset="2"/>
              </a:rPr>
              <a:t>blijft</a:t>
            </a:r>
            <a:r>
              <a:rPr lang="en-US" sz="3200" dirty="0">
                <a:sym typeface="Wingdings" panose="05000000000000000000" pitchFamily="2" charset="2"/>
              </a:rPr>
              <a:t> </a:t>
            </a:r>
            <a:r>
              <a:rPr lang="en-US" sz="3200" dirty="0" err="1">
                <a:sym typeface="Wingdings" panose="05000000000000000000" pitchFamily="2" charset="2"/>
              </a:rPr>
              <a:t>gelijk</a:t>
            </a:r>
            <a:endParaRPr lang="en-US" sz="3200" dirty="0">
              <a:sym typeface="Wingdings" panose="05000000000000000000" pitchFamily="2" charset="2"/>
            </a:endParaRPr>
          </a:p>
          <a:p>
            <a:pPr marL="1143000" lvl="1" indent="-457200">
              <a:buFont typeface="Arial" panose="020B0604020202020204" pitchFamily="34" charset="0"/>
              <a:buChar char="•"/>
            </a:pPr>
            <a:r>
              <a:rPr lang="en-US" sz="3200" dirty="0" err="1">
                <a:sym typeface="Wingdings" panose="05000000000000000000" pitchFamily="2" charset="2"/>
              </a:rPr>
              <a:t>Opletten</a:t>
            </a:r>
            <a:r>
              <a:rPr lang="en-US" sz="3200" dirty="0">
                <a:sym typeface="Wingdings" panose="05000000000000000000" pitchFamily="2" charset="2"/>
              </a:rPr>
              <a:t>!! ‘</a:t>
            </a:r>
            <a:r>
              <a:rPr lang="en-US" sz="3200" dirty="0" err="1">
                <a:sym typeface="Wingdings" panose="05000000000000000000" pitchFamily="2" charset="2"/>
              </a:rPr>
              <a:t>Zwakste</a:t>
            </a:r>
            <a:r>
              <a:rPr lang="en-US" sz="3200" dirty="0">
                <a:sym typeface="Wingdings" panose="05000000000000000000" pitchFamily="2" charset="2"/>
              </a:rPr>
              <a:t>’ </a:t>
            </a:r>
            <a:r>
              <a:rPr lang="en-US" sz="3200" dirty="0" err="1">
                <a:sym typeface="Wingdings" panose="05000000000000000000" pitchFamily="2" charset="2"/>
              </a:rPr>
              <a:t>batterij</a:t>
            </a:r>
            <a:r>
              <a:rPr lang="en-US" sz="3200" dirty="0">
                <a:sym typeface="Wingdings" panose="05000000000000000000" pitchFamily="2" charset="2"/>
              </a:rPr>
              <a:t> </a:t>
            </a:r>
            <a:r>
              <a:rPr lang="en-US" sz="3200" dirty="0" err="1">
                <a:sym typeface="Wingdings" panose="05000000000000000000" pitchFamily="2" charset="2"/>
              </a:rPr>
              <a:t>wordt</a:t>
            </a:r>
            <a:r>
              <a:rPr lang="en-US" sz="3200" dirty="0">
                <a:sym typeface="Wingdings" panose="05000000000000000000" pitchFamily="2" charset="2"/>
              </a:rPr>
              <a:t> </a:t>
            </a:r>
            <a:r>
              <a:rPr lang="en-US" sz="3200" dirty="0" err="1">
                <a:sym typeface="Wingdings" panose="05000000000000000000" pitchFamily="2" charset="2"/>
              </a:rPr>
              <a:t>opgeladen</a:t>
            </a:r>
            <a:r>
              <a:rPr lang="en-US" sz="3200" dirty="0">
                <a:sym typeface="Wingdings" panose="05000000000000000000" pitchFamily="2" charset="2"/>
              </a:rPr>
              <a:t> door ‘</a:t>
            </a:r>
            <a:r>
              <a:rPr lang="en-US" sz="3200" dirty="0" err="1">
                <a:sym typeface="Wingdings" panose="05000000000000000000" pitchFamily="2" charset="2"/>
              </a:rPr>
              <a:t>sterkste</a:t>
            </a:r>
            <a:r>
              <a:rPr lang="en-US" sz="3200" dirty="0">
                <a:sym typeface="Wingdings" panose="05000000000000000000" pitchFamily="2" charset="2"/>
              </a:rPr>
              <a:t>’</a:t>
            </a:r>
          </a:p>
          <a:p>
            <a:endParaRPr lang="en-US" sz="3200" dirty="0"/>
          </a:p>
          <a:p>
            <a:endParaRPr lang="en-US" sz="3200" dirty="0"/>
          </a:p>
        </p:txBody>
      </p:sp>
      <p:sp>
        <p:nvSpPr>
          <p:cNvPr id="3" name="Title 2">
            <a:extLst>
              <a:ext uri="{FF2B5EF4-FFF2-40B4-BE49-F238E27FC236}">
                <a16:creationId xmlns:a16="http://schemas.microsoft.com/office/drawing/2014/main" id="{BF7B3054-0771-6F0A-69B2-6E075A6B8861}"/>
              </a:ext>
            </a:extLst>
          </p:cNvPr>
          <p:cNvSpPr>
            <a:spLocks noGrp="1"/>
          </p:cNvSpPr>
          <p:nvPr>
            <p:ph type="title"/>
          </p:nvPr>
        </p:nvSpPr>
        <p:spPr/>
        <p:txBody>
          <a:bodyPr/>
          <a:lstStyle/>
          <a:p>
            <a:r>
              <a:rPr lang="en-US" dirty="0" err="1"/>
              <a:t>Schakelen</a:t>
            </a:r>
            <a:r>
              <a:rPr lang="en-US" dirty="0"/>
              <a:t> van </a:t>
            </a:r>
            <a:r>
              <a:rPr lang="en-US" dirty="0" err="1"/>
              <a:t>batterijen</a:t>
            </a:r>
            <a:endParaRPr lang="en-US" dirty="0"/>
          </a:p>
        </p:txBody>
      </p:sp>
      <p:sp>
        <p:nvSpPr>
          <p:cNvPr id="4" name="Date Placeholder 3">
            <a:extLst>
              <a:ext uri="{FF2B5EF4-FFF2-40B4-BE49-F238E27FC236}">
                <a16:creationId xmlns:a16="http://schemas.microsoft.com/office/drawing/2014/main" id="{5290D51A-5D2A-2920-DAAA-E9B6E2014D9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9D238FF-AFF6-FADC-C381-9D6BF68DD40D}"/>
              </a:ext>
            </a:extLst>
          </p:cNvPr>
          <p:cNvSpPr>
            <a:spLocks noGrp="1"/>
          </p:cNvSpPr>
          <p:nvPr>
            <p:ph type="sldNum" sz="quarter" idx="4"/>
          </p:nvPr>
        </p:nvSpPr>
        <p:spPr/>
        <p:txBody>
          <a:bodyPr/>
          <a:lstStyle/>
          <a:p>
            <a:fld id="{B7527A74-2D87-4307-9531-5A57D9647EEB}" type="slidenum">
              <a:rPr lang="nl-BE" smtClean="0"/>
              <a:pPr/>
              <a:t>85</a:t>
            </a:fld>
            <a:endParaRPr lang="nl-BE" dirty="0"/>
          </a:p>
        </p:txBody>
      </p:sp>
      <p:pic>
        <p:nvPicPr>
          <p:cNvPr id="7" name="Picture 6">
            <a:extLst>
              <a:ext uri="{FF2B5EF4-FFF2-40B4-BE49-F238E27FC236}">
                <a16:creationId xmlns:a16="http://schemas.microsoft.com/office/drawing/2014/main" id="{D26A14AB-9B37-E57B-D414-C99C9F601853}"/>
              </a:ext>
            </a:extLst>
          </p:cNvPr>
          <p:cNvPicPr>
            <a:picLocks noChangeAspect="1"/>
          </p:cNvPicPr>
          <p:nvPr/>
        </p:nvPicPr>
        <p:blipFill>
          <a:blip r:embed="rId3"/>
          <a:stretch>
            <a:fillRect/>
          </a:stretch>
        </p:blipFill>
        <p:spPr>
          <a:xfrm>
            <a:off x="13125449" y="21228"/>
            <a:ext cx="3450701" cy="4308906"/>
          </a:xfrm>
          <a:prstGeom prst="rect">
            <a:avLst/>
          </a:prstGeom>
        </p:spPr>
      </p:pic>
      <p:pic>
        <p:nvPicPr>
          <p:cNvPr id="9" name="Picture 8">
            <a:extLst>
              <a:ext uri="{FF2B5EF4-FFF2-40B4-BE49-F238E27FC236}">
                <a16:creationId xmlns:a16="http://schemas.microsoft.com/office/drawing/2014/main" id="{0A7DBCF8-4D31-6678-60BC-35BB0EF9DB24}"/>
              </a:ext>
            </a:extLst>
          </p:cNvPr>
          <p:cNvPicPr>
            <a:picLocks noChangeAspect="1"/>
          </p:cNvPicPr>
          <p:nvPr/>
        </p:nvPicPr>
        <p:blipFill>
          <a:blip r:embed="rId4"/>
          <a:stretch>
            <a:fillRect/>
          </a:stretch>
        </p:blipFill>
        <p:spPr>
          <a:xfrm>
            <a:off x="13279194" y="4288820"/>
            <a:ext cx="4785211" cy="2935426"/>
          </a:xfrm>
          <a:prstGeom prst="rect">
            <a:avLst/>
          </a:prstGeom>
        </p:spPr>
      </p:pic>
      <p:pic>
        <p:nvPicPr>
          <p:cNvPr id="11" name="Picture 10">
            <a:extLst>
              <a:ext uri="{FF2B5EF4-FFF2-40B4-BE49-F238E27FC236}">
                <a16:creationId xmlns:a16="http://schemas.microsoft.com/office/drawing/2014/main" id="{333E2F66-46E1-AC1F-C05C-76E28F5748CE}"/>
              </a:ext>
            </a:extLst>
          </p:cNvPr>
          <p:cNvPicPr>
            <a:picLocks noChangeAspect="1"/>
          </p:cNvPicPr>
          <p:nvPr/>
        </p:nvPicPr>
        <p:blipFill>
          <a:blip r:embed="rId5"/>
          <a:stretch>
            <a:fillRect/>
          </a:stretch>
        </p:blipFill>
        <p:spPr>
          <a:xfrm>
            <a:off x="13322931" y="7264915"/>
            <a:ext cx="4741473" cy="2962757"/>
          </a:xfrm>
          <a:prstGeom prst="rect">
            <a:avLst/>
          </a:prstGeom>
        </p:spPr>
      </p:pic>
    </p:spTree>
    <p:extLst>
      <p:ext uri="{BB962C8B-B14F-4D97-AF65-F5344CB8AC3E}">
        <p14:creationId xmlns:p14="http://schemas.microsoft.com/office/powerpoint/2010/main" val="3945904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294E81-953D-CA6B-C0D4-477774BFBE67}"/>
              </a:ext>
            </a:extLst>
          </p:cNvPr>
          <p:cNvSpPr>
            <a:spLocks noGrp="1"/>
          </p:cNvSpPr>
          <p:nvPr>
            <p:ph type="title"/>
          </p:nvPr>
        </p:nvSpPr>
        <p:spPr/>
        <p:txBody>
          <a:bodyPr/>
          <a:lstStyle/>
          <a:p>
            <a:r>
              <a:rPr lang="en-US" dirty="0"/>
              <a:t>Tesla Powerwall</a:t>
            </a:r>
          </a:p>
        </p:txBody>
      </p:sp>
      <p:sp>
        <p:nvSpPr>
          <p:cNvPr id="4" name="Date Placeholder 3">
            <a:extLst>
              <a:ext uri="{FF2B5EF4-FFF2-40B4-BE49-F238E27FC236}">
                <a16:creationId xmlns:a16="http://schemas.microsoft.com/office/drawing/2014/main" id="{5778324E-F30D-E295-C759-BF2867B01EA1}"/>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92AA2F87-B22D-38EA-6215-FAF2430B03D1}"/>
              </a:ext>
            </a:extLst>
          </p:cNvPr>
          <p:cNvSpPr>
            <a:spLocks noGrp="1"/>
          </p:cNvSpPr>
          <p:nvPr>
            <p:ph type="sldNum" sz="quarter" idx="4"/>
          </p:nvPr>
        </p:nvSpPr>
        <p:spPr/>
        <p:txBody>
          <a:bodyPr/>
          <a:lstStyle/>
          <a:p>
            <a:fld id="{B7527A74-2D87-4307-9531-5A57D9647EEB}" type="slidenum">
              <a:rPr lang="nl-BE" smtClean="0"/>
              <a:pPr/>
              <a:t>86</a:t>
            </a:fld>
            <a:endParaRPr lang="nl-BE" dirty="0"/>
          </a:p>
        </p:txBody>
      </p:sp>
      <p:pic>
        <p:nvPicPr>
          <p:cNvPr id="7" name="Picture 6">
            <a:extLst>
              <a:ext uri="{FF2B5EF4-FFF2-40B4-BE49-F238E27FC236}">
                <a16:creationId xmlns:a16="http://schemas.microsoft.com/office/drawing/2014/main" id="{67EC5DE0-B603-33A9-7A57-3E374AB369B5}"/>
              </a:ext>
            </a:extLst>
          </p:cNvPr>
          <p:cNvPicPr>
            <a:picLocks noChangeAspect="1"/>
          </p:cNvPicPr>
          <p:nvPr/>
        </p:nvPicPr>
        <p:blipFill>
          <a:blip r:embed="rId3"/>
          <a:stretch>
            <a:fillRect/>
          </a:stretch>
        </p:blipFill>
        <p:spPr>
          <a:xfrm>
            <a:off x="219960" y="2543175"/>
            <a:ext cx="7654118" cy="4571209"/>
          </a:xfrm>
          <a:prstGeom prst="rect">
            <a:avLst/>
          </a:prstGeom>
        </p:spPr>
      </p:pic>
      <p:pic>
        <p:nvPicPr>
          <p:cNvPr id="9" name="Picture 8">
            <a:extLst>
              <a:ext uri="{FF2B5EF4-FFF2-40B4-BE49-F238E27FC236}">
                <a16:creationId xmlns:a16="http://schemas.microsoft.com/office/drawing/2014/main" id="{62FA69FE-90F4-4FF6-E474-CAEE4196D657}"/>
              </a:ext>
            </a:extLst>
          </p:cNvPr>
          <p:cNvPicPr>
            <a:picLocks noChangeAspect="1"/>
          </p:cNvPicPr>
          <p:nvPr/>
        </p:nvPicPr>
        <p:blipFill>
          <a:blip r:embed="rId4"/>
          <a:stretch>
            <a:fillRect/>
          </a:stretch>
        </p:blipFill>
        <p:spPr>
          <a:xfrm>
            <a:off x="8598368" y="2543175"/>
            <a:ext cx="9689632" cy="5200650"/>
          </a:xfrm>
          <a:prstGeom prst="rect">
            <a:avLst/>
          </a:prstGeom>
        </p:spPr>
      </p:pic>
    </p:spTree>
    <p:extLst>
      <p:ext uri="{BB962C8B-B14F-4D97-AF65-F5344CB8AC3E}">
        <p14:creationId xmlns:p14="http://schemas.microsoft.com/office/powerpoint/2010/main" val="949653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sz="5400" dirty="0"/>
              <a:t>Spoelen en magnetisme</a:t>
            </a:r>
          </a:p>
        </p:txBody>
      </p:sp>
    </p:spTree>
    <p:extLst>
      <p:ext uri="{BB962C8B-B14F-4D97-AF65-F5344CB8AC3E}">
        <p14:creationId xmlns:p14="http://schemas.microsoft.com/office/powerpoint/2010/main" val="2557916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2514A4-D078-0BB2-D0F9-A9279ACAE576}"/>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err="1"/>
              <a:t>Eigenschap</a:t>
            </a:r>
            <a:r>
              <a:rPr lang="en-US" sz="3200" dirty="0"/>
              <a:t> van </a:t>
            </a:r>
            <a:r>
              <a:rPr lang="en-US" sz="3200" dirty="0" err="1"/>
              <a:t>stoffen</a:t>
            </a:r>
            <a:r>
              <a:rPr lang="en-US" sz="3200" dirty="0"/>
              <a:t> om </a:t>
            </a:r>
            <a:r>
              <a:rPr lang="en-US" sz="3200" dirty="0" err="1"/>
              <a:t>bepaalde</a:t>
            </a:r>
            <a:r>
              <a:rPr lang="en-US" sz="3200" dirty="0"/>
              <a:t> </a:t>
            </a:r>
            <a:r>
              <a:rPr lang="en-US" sz="3200" dirty="0" err="1"/>
              <a:t>legeringen</a:t>
            </a:r>
            <a:r>
              <a:rPr lang="en-US" sz="3200" dirty="0"/>
              <a:t> </a:t>
            </a:r>
            <a:r>
              <a:rPr lang="en-US" sz="3200" dirty="0" err="1"/>
              <a:t>aan</a:t>
            </a:r>
            <a:r>
              <a:rPr lang="en-US" sz="3200" dirty="0"/>
              <a:t> </a:t>
            </a:r>
            <a:r>
              <a:rPr lang="en-US" sz="3200" dirty="0" err="1"/>
              <a:t>te</a:t>
            </a:r>
            <a:r>
              <a:rPr lang="en-US" sz="3200" dirty="0"/>
              <a:t> </a:t>
            </a:r>
            <a:r>
              <a:rPr lang="en-US" sz="3200" dirty="0" err="1"/>
              <a:t>trekken</a:t>
            </a:r>
            <a:r>
              <a:rPr lang="en-US" sz="3200" dirty="0"/>
              <a:t>:</a:t>
            </a:r>
          </a:p>
          <a:p>
            <a:pPr marL="1143000" lvl="1" indent="-457200">
              <a:buFont typeface="Arial" panose="020B0604020202020204" pitchFamily="34" charset="0"/>
              <a:buChar char="•"/>
            </a:pPr>
            <a:r>
              <a:rPr lang="en-US" sz="3200" dirty="0" err="1"/>
              <a:t>Natuurmagneten</a:t>
            </a:r>
            <a:endParaRPr lang="en-US" sz="3200" dirty="0"/>
          </a:p>
          <a:p>
            <a:pPr marL="1143000" lvl="1" indent="-457200">
              <a:buFont typeface="Arial" panose="020B0604020202020204" pitchFamily="34" charset="0"/>
              <a:buChar char="•"/>
            </a:pPr>
            <a:r>
              <a:rPr lang="en-US" sz="3200" dirty="0" err="1"/>
              <a:t>Kunstmagneten</a:t>
            </a:r>
            <a:r>
              <a:rPr lang="en-US" sz="3200" dirty="0"/>
              <a:t> of </a:t>
            </a:r>
            <a:r>
              <a:rPr lang="en-US" sz="3200" dirty="0" err="1"/>
              <a:t>permanentmagneten</a:t>
            </a:r>
            <a:endParaRPr lang="en-US" sz="3200" dirty="0"/>
          </a:p>
          <a:p>
            <a:pPr marL="1143000" lvl="1" indent="-457200">
              <a:buFont typeface="Arial" panose="020B0604020202020204" pitchFamily="34" charset="0"/>
              <a:buChar char="•"/>
            </a:pPr>
            <a:r>
              <a:rPr lang="en-US" sz="3200" dirty="0" err="1"/>
              <a:t>Elektromagneten</a:t>
            </a:r>
            <a:endParaRPr lang="en-US" sz="3200" dirty="0"/>
          </a:p>
          <a:p>
            <a:pPr marL="457200" indent="-457200">
              <a:buFont typeface="Arial" panose="020B0604020202020204" pitchFamily="34" charset="0"/>
              <a:buChar char="•"/>
            </a:pPr>
            <a:r>
              <a:rPr lang="en-US" sz="3200" dirty="0" err="1"/>
              <a:t>Bestaan</a:t>
            </a:r>
            <a:r>
              <a:rPr lang="en-US" sz="3200" dirty="0"/>
              <a:t> </a:t>
            </a:r>
            <a:r>
              <a:rPr lang="en-US" sz="3200" dirty="0" err="1"/>
              <a:t>altijd</a:t>
            </a:r>
            <a:r>
              <a:rPr lang="en-US" sz="3200" dirty="0"/>
              <a:t> </a:t>
            </a:r>
            <a:r>
              <a:rPr lang="en-US" sz="3200" dirty="0" err="1"/>
              <a:t>uit</a:t>
            </a:r>
            <a:r>
              <a:rPr lang="en-US" sz="3200" dirty="0"/>
              <a:t> </a:t>
            </a:r>
            <a:r>
              <a:rPr lang="en-US" sz="3200" dirty="0" err="1"/>
              <a:t>een</a:t>
            </a:r>
            <a:r>
              <a:rPr lang="en-US" sz="3200" dirty="0"/>
              <a:t> </a:t>
            </a:r>
            <a:r>
              <a:rPr lang="en-US" sz="3200" dirty="0" err="1"/>
              <a:t>noord</a:t>
            </a:r>
            <a:r>
              <a:rPr lang="en-US" sz="3200" dirty="0"/>
              <a:t> – </a:t>
            </a:r>
            <a:r>
              <a:rPr lang="en-US" sz="3200" dirty="0" err="1"/>
              <a:t>en</a:t>
            </a:r>
            <a:r>
              <a:rPr lang="en-US" sz="3200" dirty="0"/>
              <a:t> </a:t>
            </a:r>
            <a:r>
              <a:rPr lang="en-US" sz="3200" dirty="0" err="1"/>
              <a:t>zuidpool</a:t>
            </a:r>
            <a:endParaRPr lang="en-US" sz="3200" dirty="0"/>
          </a:p>
          <a:p>
            <a:pPr marL="1143000" lvl="1" indent="-457200">
              <a:buFont typeface="Arial" panose="020B0604020202020204" pitchFamily="34" charset="0"/>
              <a:buChar char="•"/>
            </a:pPr>
            <a:r>
              <a:rPr lang="en-US" sz="3200" dirty="0" err="1"/>
              <a:t>Gelijknamige</a:t>
            </a:r>
            <a:r>
              <a:rPr lang="en-US" sz="3200" dirty="0"/>
              <a:t> </a:t>
            </a:r>
            <a:r>
              <a:rPr lang="en-US" sz="3200" dirty="0" err="1"/>
              <a:t>polen</a:t>
            </a:r>
            <a:r>
              <a:rPr lang="en-US" sz="3200" dirty="0"/>
              <a:t> </a:t>
            </a:r>
            <a:r>
              <a:rPr lang="en-US" sz="3200" dirty="0" err="1"/>
              <a:t>stoten</a:t>
            </a:r>
            <a:r>
              <a:rPr lang="en-US" sz="3200" dirty="0"/>
              <a:t> </a:t>
            </a:r>
            <a:r>
              <a:rPr lang="en-US" sz="3200" dirty="0" err="1"/>
              <a:t>elkaar</a:t>
            </a:r>
            <a:r>
              <a:rPr lang="en-US" sz="3200" dirty="0"/>
              <a:t> </a:t>
            </a:r>
            <a:r>
              <a:rPr lang="en-US" sz="3200" dirty="0" err="1"/>
              <a:t>af</a:t>
            </a:r>
            <a:endParaRPr lang="en-US" sz="3200" dirty="0"/>
          </a:p>
        </p:txBody>
      </p:sp>
      <p:sp>
        <p:nvSpPr>
          <p:cNvPr id="3" name="Title 2">
            <a:extLst>
              <a:ext uri="{FF2B5EF4-FFF2-40B4-BE49-F238E27FC236}">
                <a16:creationId xmlns:a16="http://schemas.microsoft.com/office/drawing/2014/main" id="{7C2AD7DC-6A23-0C27-98E4-CB2D307B3F97}"/>
              </a:ext>
            </a:extLst>
          </p:cNvPr>
          <p:cNvSpPr>
            <a:spLocks noGrp="1"/>
          </p:cNvSpPr>
          <p:nvPr>
            <p:ph type="title"/>
          </p:nvPr>
        </p:nvSpPr>
        <p:spPr/>
        <p:txBody>
          <a:bodyPr/>
          <a:lstStyle/>
          <a:p>
            <a:r>
              <a:rPr lang="en-US" dirty="0"/>
              <a:t>Wat is </a:t>
            </a:r>
            <a:r>
              <a:rPr lang="en-US" dirty="0" err="1"/>
              <a:t>magnetisme</a:t>
            </a:r>
            <a:r>
              <a:rPr lang="en-US" dirty="0"/>
              <a:t>?</a:t>
            </a:r>
          </a:p>
        </p:txBody>
      </p:sp>
      <p:sp>
        <p:nvSpPr>
          <p:cNvPr id="4" name="Date Placeholder 3">
            <a:extLst>
              <a:ext uri="{FF2B5EF4-FFF2-40B4-BE49-F238E27FC236}">
                <a16:creationId xmlns:a16="http://schemas.microsoft.com/office/drawing/2014/main" id="{83AD5F7E-A896-1303-66E1-C03B5E8A781D}"/>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F8D6935-D5CA-BD2B-0D19-95092D4DD22A}"/>
              </a:ext>
            </a:extLst>
          </p:cNvPr>
          <p:cNvSpPr>
            <a:spLocks noGrp="1"/>
          </p:cNvSpPr>
          <p:nvPr>
            <p:ph type="sldNum" sz="quarter" idx="4"/>
          </p:nvPr>
        </p:nvSpPr>
        <p:spPr/>
        <p:txBody>
          <a:bodyPr/>
          <a:lstStyle/>
          <a:p>
            <a:fld id="{B7527A74-2D87-4307-9531-5A57D9647EEB}" type="slidenum">
              <a:rPr lang="nl-BE" smtClean="0"/>
              <a:pPr/>
              <a:t>88</a:t>
            </a:fld>
            <a:endParaRPr lang="nl-BE" dirty="0"/>
          </a:p>
        </p:txBody>
      </p:sp>
      <p:pic>
        <p:nvPicPr>
          <p:cNvPr id="1026" name="Picture 2" descr="fe3o4 van en.wikipedia.org">
            <a:extLst>
              <a:ext uri="{FF2B5EF4-FFF2-40B4-BE49-F238E27FC236}">
                <a16:creationId xmlns:a16="http://schemas.microsoft.com/office/drawing/2014/main" id="{A39EDCD6-C7FB-5156-4D7B-26C86646F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5094" y="1828799"/>
            <a:ext cx="19431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F81D8F-6758-43A0-5DE2-61244C6601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3992" y="4060039"/>
            <a:ext cx="2571768" cy="25717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AE0A37-0B8F-031E-CA42-3B2025A4D417}"/>
              </a:ext>
            </a:extLst>
          </p:cNvPr>
          <p:cNvPicPr>
            <a:picLocks noChangeAspect="1"/>
          </p:cNvPicPr>
          <p:nvPr/>
        </p:nvPicPr>
        <p:blipFill>
          <a:blip r:embed="rId5"/>
          <a:stretch>
            <a:fillRect/>
          </a:stretch>
        </p:blipFill>
        <p:spPr>
          <a:xfrm>
            <a:off x="10091738" y="3455210"/>
            <a:ext cx="1554586" cy="1890713"/>
          </a:xfrm>
          <a:prstGeom prst="rect">
            <a:avLst/>
          </a:prstGeom>
        </p:spPr>
      </p:pic>
      <p:pic>
        <p:nvPicPr>
          <p:cNvPr id="1032" name="Picture 8" descr="Elektromagneet - Wikipedia">
            <a:extLst>
              <a:ext uri="{FF2B5EF4-FFF2-40B4-BE49-F238E27FC236}">
                <a16:creationId xmlns:a16="http://schemas.microsoft.com/office/drawing/2014/main" id="{C37B16FB-E8CD-72A8-F145-528726176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405" y="6332416"/>
            <a:ext cx="3454400" cy="21257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FFD7961-1070-0B17-B9E6-8BAC116D1E98}"/>
              </a:ext>
            </a:extLst>
          </p:cNvPr>
          <p:cNvPicPr>
            <a:picLocks noChangeAspect="1"/>
          </p:cNvPicPr>
          <p:nvPr/>
        </p:nvPicPr>
        <p:blipFill>
          <a:blip r:embed="rId7"/>
          <a:stretch>
            <a:fillRect/>
          </a:stretch>
        </p:blipFill>
        <p:spPr>
          <a:xfrm>
            <a:off x="15056644" y="962816"/>
            <a:ext cx="2181225" cy="2809875"/>
          </a:xfrm>
          <a:prstGeom prst="rect">
            <a:avLst/>
          </a:prstGeom>
        </p:spPr>
      </p:pic>
      <p:pic>
        <p:nvPicPr>
          <p:cNvPr id="11" name="Picture 10">
            <a:extLst>
              <a:ext uri="{FF2B5EF4-FFF2-40B4-BE49-F238E27FC236}">
                <a16:creationId xmlns:a16="http://schemas.microsoft.com/office/drawing/2014/main" id="{A001594B-5285-D3D6-AE44-E250E3F7BBF4}"/>
              </a:ext>
            </a:extLst>
          </p:cNvPr>
          <p:cNvPicPr>
            <a:picLocks noChangeAspect="1"/>
          </p:cNvPicPr>
          <p:nvPr/>
        </p:nvPicPr>
        <p:blipFill>
          <a:blip r:embed="rId8"/>
          <a:stretch>
            <a:fillRect/>
          </a:stretch>
        </p:blipFill>
        <p:spPr>
          <a:xfrm>
            <a:off x="4759079" y="6281111"/>
            <a:ext cx="8657859" cy="2228394"/>
          </a:xfrm>
          <a:prstGeom prst="rect">
            <a:avLst/>
          </a:prstGeom>
        </p:spPr>
      </p:pic>
      <p:pic>
        <p:nvPicPr>
          <p:cNvPr id="13" name="Picture 12">
            <a:extLst>
              <a:ext uri="{FF2B5EF4-FFF2-40B4-BE49-F238E27FC236}">
                <a16:creationId xmlns:a16="http://schemas.microsoft.com/office/drawing/2014/main" id="{768EFDA1-BBEC-6595-342C-AEE4633B6F02}"/>
              </a:ext>
            </a:extLst>
          </p:cNvPr>
          <p:cNvPicPr>
            <a:picLocks noChangeAspect="1"/>
          </p:cNvPicPr>
          <p:nvPr/>
        </p:nvPicPr>
        <p:blipFill>
          <a:blip r:embed="rId9"/>
          <a:stretch>
            <a:fillRect/>
          </a:stretch>
        </p:blipFill>
        <p:spPr>
          <a:xfrm>
            <a:off x="13138150" y="8266874"/>
            <a:ext cx="5067300" cy="1924050"/>
          </a:xfrm>
          <a:prstGeom prst="rect">
            <a:avLst/>
          </a:prstGeom>
        </p:spPr>
      </p:pic>
    </p:spTree>
    <p:extLst>
      <p:ext uri="{BB962C8B-B14F-4D97-AF65-F5344CB8AC3E}">
        <p14:creationId xmlns:p14="http://schemas.microsoft.com/office/powerpoint/2010/main" val="34261214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9FE9F05-2485-78B4-5D86-D80095F9EF1E}"/>
                  </a:ext>
                </a:extLst>
              </p:cNvPr>
              <p:cNvSpPr>
                <a:spLocks noGrp="1"/>
              </p:cNvSpPr>
              <p:nvPr>
                <p:ph type="body" sz="quarter" idx="17"/>
              </p:nvPr>
            </p:nvSpPr>
            <p:spPr>
              <a:xfrm>
                <a:off x="1050131" y="2354401"/>
                <a:ext cx="11141869" cy="6103800"/>
              </a:xfrm>
            </p:spPr>
            <p:txBody>
              <a:bodyPr/>
              <a:lstStyle/>
              <a:p>
                <a:pPr marL="457200" indent="-457200">
                  <a:buFont typeface="Arial" panose="020B0604020202020204" pitchFamily="34" charset="0"/>
                  <a:buChar char="•"/>
                </a:pPr>
                <a:r>
                  <a:rPr lang="en-US" sz="3200" dirty="0"/>
                  <a:t>Magnetisch veld (</a:t>
                </a:r>
                <a14:m>
                  <m:oMath xmlns:m="http://schemas.openxmlformats.org/officeDocument/2006/math">
                    <m:acc>
                      <m:accPr>
                        <m:chr m:val="⃗"/>
                        <m:ctrlPr>
                          <a:rPr lang="en-US" sz="3200" i="1" smtClean="0">
                            <a:latin typeface="Cambria Math" panose="02040503050406030204" pitchFamily="18" charset="0"/>
                          </a:rPr>
                        </m:ctrlPr>
                      </m:accPr>
                      <m:e>
                        <m:r>
                          <a:rPr lang="nl-BE" sz="3200" b="0" i="1" smtClean="0">
                            <a:latin typeface="Cambria Math" panose="02040503050406030204" pitchFamily="18" charset="0"/>
                          </a:rPr>
                          <m:t>𝐻</m:t>
                        </m:r>
                      </m:e>
                    </m:acc>
                  </m:oMath>
                </a14:m>
                <a:r>
                  <a:rPr lang="en-US" sz="3200" dirty="0"/>
                  <a:t>) is </a:t>
                </a:r>
                <a:r>
                  <a:rPr lang="en-US" sz="3200" dirty="0" err="1"/>
                  <a:t>een</a:t>
                </a:r>
                <a:r>
                  <a:rPr lang="en-US" sz="3200" dirty="0"/>
                  <a:t> veld </a:t>
                </a:r>
                <a:r>
                  <a:rPr lang="en-US" sz="3200" dirty="0" err="1"/>
                  <a:t>dat</a:t>
                </a:r>
                <a:r>
                  <a:rPr lang="en-US" sz="3200" dirty="0"/>
                  <a:t> de </a:t>
                </a:r>
                <a:r>
                  <a:rPr lang="en-US" sz="3200" dirty="0" err="1"/>
                  <a:t>ruimte</a:t>
                </a:r>
                <a:r>
                  <a:rPr lang="en-US" sz="3200" dirty="0"/>
                  <a:t> </a:t>
                </a:r>
                <a:r>
                  <a:rPr lang="en-US" sz="3200" dirty="0" err="1"/>
                  <a:t>doordringt</a:t>
                </a:r>
                <a:r>
                  <a:rPr lang="en-US" sz="3200" dirty="0"/>
                  <a:t> </a:t>
                </a:r>
                <a:r>
                  <a:rPr lang="en-US" sz="3200" dirty="0" err="1"/>
                  <a:t>en</a:t>
                </a:r>
                <a:r>
                  <a:rPr lang="en-US" sz="3200" dirty="0"/>
                  <a:t> </a:t>
                </a:r>
                <a:r>
                  <a:rPr lang="en-US" sz="3200" dirty="0" err="1"/>
                  <a:t>een</a:t>
                </a:r>
                <a:r>
                  <a:rPr lang="en-US" sz="3200" dirty="0"/>
                  <a:t> </a:t>
                </a:r>
                <a:r>
                  <a:rPr lang="en-US" sz="3200" dirty="0" err="1"/>
                  <a:t>magnetische</a:t>
                </a:r>
                <a:r>
                  <a:rPr lang="en-US" sz="3200" dirty="0"/>
                  <a:t> </a:t>
                </a:r>
                <a:r>
                  <a:rPr lang="en-US" sz="3200" dirty="0" err="1"/>
                  <a:t>kracht</a:t>
                </a:r>
                <a:r>
                  <a:rPr lang="en-US" sz="3200" dirty="0"/>
                  <a:t> op </a:t>
                </a:r>
                <a:r>
                  <a:rPr lang="en-US" sz="3200" dirty="0" err="1"/>
                  <a:t>magnetische</a:t>
                </a:r>
                <a:r>
                  <a:rPr lang="en-US" sz="3200" dirty="0"/>
                  <a:t> </a:t>
                </a:r>
                <a:r>
                  <a:rPr lang="en-US" sz="3200" dirty="0" err="1"/>
                  <a:t>dipolen</a:t>
                </a:r>
                <a:r>
                  <a:rPr lang="en-US" sz="3200" dirty="0"/>
                  <a:t> </a:t>
                </a:r>
                <a:r>
                  <a:rPr lang="en-US" sz="3200" dirty="0" err="1"/>
                  <a:t>uitoefent</a:t>
                </a:r>
                <a:r>
                  <a:rPr lang="en-US" sz="3200" dirty="0"/>
                  <a:t> of op </a:t>
                </a:r>
                <a:r>
                  <a:rPr lang="en-US" sz="3200" dirty="0" err="1"/>
                  <a:t>elektrische</a:t>
                </a:r>
                <a:r>
                  <a:rPr lang="en-US" sz="3200" dirty="0"/>
                  <a:t> </a:t>
                </a:r>
                <a:r>
                  <a:rPr lang="en-US" sz="3200" dirty="0" err="1"/>
                  <a:t>ladingen</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err="1"/>
                  <a:t>Eigenschappen</a:t>
                </a:r>
                <a:r>
                  <a:rPr lang="en-US" sz="3200" dirty="0"/>
                  <a:t> van </a:t>
                </a:r>
                <a:r>
                  <a:rPr lang="en-US" sz="3200" dirty="0" err="1"/>
                  <a:t>veldlijnen</a:t>
                </a:r>
                <a:r>
                  <a:rPr lang="en-US" sz="3200" dirty="0"/>
                  <a:t>:</a:t>
                </a:r>
              </a:p>
              <a:p>
                <a:pPr marL="1143000" lvl="1" indent="-457200">
                  <a:buFont typeface="Arial" panose="020B0604020202020204" pitchFamily="34" charset="0"/>
                  <a:buChar char="•"/>
                </a:pPr>
                <a:r>
                  <a:rPr lang="en-US" sz="3200" dirty="0" err="1"/>
                  <a:t>Gesloten</a:t>
                </a:r>
                <a:r>
                  <a:rPr lang="en-US" sz="3200" dirty="0"/>
                  <a:t> </a:t>
                </a:r>
                <a:r>
                  <a:rPr lang="en-US" sz="3200" dirty="0" err="1"/>
                  <a:t>baan</a:t>
                </a:r>
                <a:r>
                  <a:rPr lang="en-US" sz="3200" dirty="0"/>
                  <a:t>!! van N </a:t>
                </a:r>
                <a:r>
                  <a:rPr lang="en-US" sz="3200" dirty="0" err="1"/>
                  <a:t>naar</a:t>
                </a:r>
                <a:r>
                  <a:rPr lang="en-US" sz="3200" dirty="0"/>
                  <a:t> </a:t>
                </a:r>
                <a:r>
                  <a:rPr lang="en-US" sz="3200" dirty="0" err="1"/>
                  <a:t>zuid</a:t>
                </a:r>
                <a:endParaRPr lang="en-US" sz="3200" dirty="0"/>
              </a:p>
              <a:p>
                <a:pPr marL="1143000" lvl="1" indent="-457200">
                  <a:buFont typeface="Arial" panose="020B0604020202020204" pitchFamily="34" charset="0"/>
                  <a:buChar char="•"/>
                </a:pPr>
                <a:r>
                  <a:rPr lang="en-US" sz="3200" dirty="0"/>
                  <a:t> </a:t>
                </a:r>
                <a:r>
                  <a:rPr lang="en-US" sz="3200" dirty="0" err="1"/>
                  <a:t>Veldlijnen</a:t>
                </a:r>
                <a:r>
                  <a:rPr lang="en-US" sz="3200" dirty="0"/>
                  <a:t> </a:t>
                </a:r>
                <a:r>
                  <a:rPr lang="en-US" sz="3200" dirty="0" err="1"/>
                  <a:t>kunnen</a:t>
                </a:r>
                <a:r>
                  <a:rPr lang="en-US" sz="3200" dirty="0"/>
                  <a:t> </a:t>
                </a:r>
                <a:r>
                  <a:rPr lang="en-US" sz="3200" dirty="0" err="1"/>
                  <a:t>elkaar</a:t>
                </a:r>
                <a:r>
                  <a:rPr lang="en-US" sz="3200" dirty="0"/>
                  <a:t> </a:t>
                </a:r>
                <a:r>
                  <a:rPr lang="en-US" sz="3200" dirty="0" err="1"/>
                  <a:t>niet</a:t>
                </a:r>
                <a:r>
                  <a:rPr lang="en-US" sz="3200" dirty="0"/>
                  <a:t> </a:t>
                </a:r>
                <a:r>
                  <a:rPr lang="en-US" sz="3200" dirty="0" err="1"/>
                  <a:t>snijden</a:t>
                </a:r>
                <a:endParaRPr lang="en-US" sz="3200" dirty="0"/>
              </a:p>
              <a:p>
                <a:pPr marL="1143000" lvl="1" indent="-457200">
                  <a:buFont typeface="Arial" panose="020B0604020202020204" pitchFamily="34" charset="0"/>
                  <a:buChar char="•"/>
                </a:pPr>
                <a:r>
                  <a:rPr lang="en-US" sz="3200" dirty="0" err="1"/>
                  <a:t>Veldsterkte</a:t>
                </a:r>
                <a:r>
                  <a:rPr lang="en-US" sz="3200" dirty="0"/>
                  <a:t> (</a:t>
                </a:r>
                <a14:m>
                  <m:oMath xmlns:m="http://schemas.openxmlformats.org/officeDocument/2006/math">
                    <m:acc>
                      <m:accPr>
                        <m:chr m:val="⃗"/>
                        <m:ctrlPr>
                          <a:rPr lang="en-US" sz="3200" i="1" smtClean="0">
                            <a:latin typeface="Cambria Math" panose="02040503050406030204" pitchFamily="18" charset="0"/>
                          </a:rPr>
                        </m:ctrlPr>
                      </m:accPr>
                      <m:e>
                        <m:r>
                          <a:rPr lang="nl-BE" sz="3200" b="0" i="1" smtClean="0">
                            <a:latin typeface="Cambria Math" panose="02040503050406030204" pitchFamily="18" charset="0"/>
                          </a:rPr>
                          <m:t>𝐻</m:t>
                        </m:r>
                      </m:e>
                    </m:acc>
                  </m:oMath>
                </a14:m>
                <a:r>
                  <a:rPr lang="en-US" sz="3200" dirty="0"/>
                  <a:t>) </a:t>
                </a:r>
                <a:r>
                  <a:rPr lang="en-US" sz="3200" dirty="0" err="1"/>
                  <a:t>overal</a:t>
                </a:r>
                <a:r>
                  <a:rPr lang="en-US" sz="3200" dirty="0"/>
                  <a:t> </a:t>
                </a:r>
                <a:r>
                  <a:rPr lang="en-US" sz="3200" dirty="0" err="1"/>
                  <a:t>verschillend</a:t>
                </a:r>
                <a:endParaRPr lang="en-US" sz="3200" dirty="0"/>
              </a:p>
              <a:p>
                <a:pPr marL="1143000" lvl="1" indent="-457200">
                  <a:buFont typeface="Arial" panose="020B0604020202020204" pitchFamily="34" charset="0"/>
                  <a:buChar char="•"/>
                </a:pPr>
                <a:r>
                  <a:rPr lang="en-US" sz="3200" dirty="0" err="1"/>
                  <a:t>Sterkst</a:t>
                </a:r>
                <a:r>
                  <a:rPr lang="en-US" sz="3200" dirty="0"/>
                  <a:t> </a:t>
                </a:r>
                <a:r>
                  <a:rPr lang="en-US" sz="3200" dirty="0" err="1"/>
                  <a:t>aan</a:t>
                </a:r>
                <a:r>
                  <a:rPr lang="en-US" sz="3200" dirty="0"/>
                  <a:t> de </a:t>
                </a:r>
                <a:r>
                  <a:rPr lang="en-US" sz="3200" dirty="0" err="1"/>
                  <a:t>polen</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mc:Choice>
        <mc:Fallback xmlns="">
          <p:sp>
            <p:nvSpPr>
              <p:cNvPr id="2" name="Text Placeholder 1">
                <a:extLst>
                  <a:ext uri="{FF2B5EF4-FFF2-40B4-BE49-F238E27FC236}">
                    <a16:creationId xmlns:a16="http://schemas.microsoft.com/office/drawing/2014/main" id="{59FE9F05-2485-78B4-5D86-D80095F9EF1E}"/>
                  </a:ext>
                </a:extLst>
              </p:cNvPr>
              <p:cNvSpPr>
                <a:spLocks noGrp="1" noRot="1" noChangeAspect="1" noMove="1" noResize="1" noEditPoints="1" noAdjustHandles="1" noChangeArrowheads="1" noChangeShapeType="1" noTextEdit="1"/>
              </p:cNvSpPr>
              <p:nvPr>
                <p:ph type="body" sz="quarter" idx="17"/>
              </p:nvPr>
            </p:nvSpPr>
            <p:spPr>
              <a:xfrm>
                <a:off x="1050131" y="2354401"/>
                <a:ext cx="11141869" cy="6103800"/>
              </a:xfrm>
              <a:blipFill>
                <a:blip r:embed="rId2"/>
                <a:stretch>
                  <a:fillRect l="-1258" t="-1098" r="-12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3832160-9F1B-207F-572D-85468FEBA5DB}"/>
              </a:ext>
            </a:extLst>
          </p:cNvPr>
          <p:cNvSpPr>
            <a:spLocks noGrp="1"/>
          </p:cNvSpPr>
          <p:nvPr>
            <p:ph type="title"/>
          </p:nvPr>
        </p:nvSpPr>
        <p:spPr/>
        <p:txBody>
          <a:bodyPr/>
          <a:lstStyle/>
          <a:p>
            <a:r>
              <a:rPr lang="en-US" dirty="0"/>
              <a:t>Het </a:t>
            </a:r>
            <a:r>
              <a:rPr lang="en-US" dirty="0" err="1"/>
              <a:t>magnetische</a:t>
            </a:r>
            <a:r>
              <a:rPr lang="en-US" dirty="0"/>
              <a:t> veld </a:t>
            </a:r>
            <a:r>
              <a:rPr lang="en-US" dirty="0" err="1"/>
              <a:t>en</a:t>
            </a:r>
            <a:r>
              <a:rPr lang="en-US" dirty="0"/>
              <a:t> </a:t>
            </a:r>
            <a:r>
              <a:rPr lang="en-US" dirty="0" err="1"/>
              <a:t>veldlijnen</a:t>
            </a:r>
            <a:endParaRPr lang="en-US" dirty="0"/>
          </a:p>
        </p:txBody>
      </p:sp>
      <p:sp>
        <p:nvSpPr>
          <p:cNvPr id="4" name="Date Placeholder 3">
            <a:extLst>
              <a:ext uri="{FF2B5EF4-FFF2-40B4-BE49-F238E27FC236}">
                <a16:creationId xmlns:a16="http://schemas.microsoft.com/office/drawing/2014/main" id="{10ABA5BC-77BA-BF64-F753-8543537E24C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485EEE1-6500-050B-75F0-A34F1EF00E5B}"/>
              </a:ext>
            </a:extLst>
          </p:cNvPr>
          <p:cNvSpPr>
            <a:spLocks noGrp="1"/>
          </p:cNvSpPr>
          <p:nvPr>
            <p:ph type="sldNum" sz="quarter" idx="4"/>
          </p:nvPr>
        </p:nvSpPr>
        <p:spPr/>
        <p:txBody>
          <a:bodyPr/>
          <a:lstStyle/>
          <a:p>
            <a:fld id="{B7527A74-2D87-4307-9531-5A57D9647EEB}" type="slidenum">
              <a:rPr lang="nl-BE" smtClean="0"/>
              <a:pPr/>
              <a:t>89</a:t>
            </a:fld>
            <a:endParaRPr lang="nl-BE" dirty="0"/>
          </a:p>
        </p:txBody>
      </p:sp>
      <p:pic>
        <p:nvPicPr>
          <p:cNvPr id="1034" name="Picture 10" descr="Zuurstofmagneet met grote mogelijkheden | Science LinX nieuws | Science  LinX | Rijksuniversiteit Groningen">
            <a:extLst>
              <a:ext uri="{FF2B5EF4-FFF2-40B4-BE49-F238E27FC236}">
                <a16:creationId xmlns:a16="http://schemas.microsoft.com/office/drawing/2014/main" id="{6E0408F6-3561-369A-28DE-2501E32FD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2039" y="413118"/>
            <a:ext cx="4207334" cy="28253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magnetisch spectrum1">
            <a:extLst>
              <a:ext uri="{FF2B5EF4-FFF2-40B4-BE49-F238E27FC236}">
                <a16:creationId xmlns:a16="http://schemas.microsoft.com/office/drawing/2014/main" id="{173E7A54-BB7A-12FA-F6F4-112BB97F4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2039" y="3593221"/>
            <a:ext cx="4207333" cy="225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veldlijnen">
            <a:extLst>
              <a:ext uri="{FF2B5EF4-FFF2-40B4-BE49-F238E27FC236}">
                <a16:creationId xmlns:a16="http://schemas.microsoft.com/office/drawing/2014/main" id="{DCD4F6EF-5B02-67E4-297C-CDBBC31EF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9770" y="6580082"/>
            <a:ext cx="403225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804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8F775E-C454-D82B-0508-23CA70EB7648}"/>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Standaard buitenste schil volledig gevuld</a:t>
            </a:r>
          </a:p>
          <a:p>
            <a:pPr marL="457200" indent="-457200">
              <a:buFont typeface="Arial" panose="020B0604020202020204" pitchFamily="34" charset="0"/>
              <a:buChar char="•"/>
            </a:pPr>
            <a:r>
              <a:rPr lang="nl-BE" sz="3200" dirty="0"/>
              <a:t>Stabiel op zichzelf</a:t>
            </a:r>
          </a:p>
          <a:p>
            <a:pPr marL="457200" indent="-457200">
              <a:buFont typeface="Arial" panose="020B0604020202020204" pitchFamily="34" charset="0"/>
              <a:buChar char="•"/>
            </a:pPr>
            <a:r>
              <a:rPr lang="nl-BE" sz="3200" dirty="0"/>
              <a:t>Zal niet binden</a:t>
            </a:r>
          </a:p>
          <a:p>
            <a:endParaRPr lang="en-US" dirty="0"/>
          </a:p>
        </p:txBody>
      </p:sp>
      <p:sp>
        <p:nvSpPr>
          <p:cNvPr id="3" name="Slide Number Placeholder 2">
            <a:extLst>
              <a:ext uri="{FF2B5EF4-FFF2-40B4-BE49-F238E27FC236}">
                <a16:creationId xmlns:a16="http://schemas.microsoft.com/office/drawing/2014/main" id="{B1A76C0D-60CA-861B-CF1F-21D7E65E3F37}"/>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solidFill>
                  <a:schemeClr val="tx1"/>
                </a:solidFill>
              </a:rPr>
              <a:pPr/>
              <a:t>9</a:t>
            </a:fld>
            <a:endParaRPr lang="nl-BE" dirty="0">
              <a:solidFill>
                <a:schemeClr val="tx1"/>
              </a:solidFill>
            </a:endParaRPr>
          </a:p>
        </p:txBody>
      </p:sp>
      <p:sp>
        <p:nvSpPr>
          <p:cNvPr id="4" name="Title 3">
            <a:extLst>
              <a:ext uri="{FF2B5EF4-FFF2-40B4-BE49-F238E27FC236}">
                <a16:creationId xmlns:a16="http://schemas.microsoft.com/office/drawing/2014/main" id="{65418226-758B-7A1B-5AC0-D326C6DEEF04}"/>
              </a:ext>
            </a:extLst>
          </p:cNvPr>
          <p:cNvSpPr>
            <a:spLocks noGrp="1"/>
          </p:cNvSpPr>
          <p:nvPr>
            <p:ph type="title"/>
          </p:nvPr>
        </p:nvSpPr>
        <p:spPr/>
        <p:txBody>
          <a:bodyPr/>
          <a:lstStyle/>
          <a:p>
            <a:r>
              <a:rPr lang="en-US" dirty="0" err="1"/>
              <a:t>Edelgassen</a:t>
            </a:r>
            <a:endParaRPr lang="en-US" dirty="0"/>
          </a:p>
        </p:txBody>
      </p:sp>
      <p:pic>
        <p:nvPicPr>
          <p:cNvPr id="7" name="Picture 6">
            <a:extLst>
              <a:ext uri="{FF2B5EF4-FFF2-40B4-BE49-F238E27FC236}">
                <a16:creationId xmlns:a16="http://schemas.microsoft.com/office/drawing/2014/main" id="{D31D49FA-13DF-4655-2270-333C08BE349D}"/>
              </a:ext>
            </a:extLst>
          </p:cNvPr>
          <p:cNvPicPr/>
          <p:nvPr/>
        </p:nvPicPr>
        <p:blipFill>
          <a:blip r:embed="rId2"/>
          <a:stretch>
            <a:fillRect/>
          </a:stretch>
        </p:blipFill>
        <p:spPr>
          <a:xfrm>
            <a:off x="1821301" y="4679065"/>
            <a:ext cx="4707835" cy="3975652"/>
          </a:xfrm>
          <a:prstGeom prst="rect">
            <a:avLst/>
          </a:prstGeom>
        </p:spPr>
      </p:pic>
      <p:pic>
        <p:nvPicPr>
          <p:cNvPr id="5124" name="Picture 4" descr="Wat zijn edelgassen?">
            <a:extLst>
              <a:ext uri="{FF2B5EF4-FFF2-40B4-BE49-F238E27FC236}">
                <a16:creationId xmlns:a16="http://schemas.microsoft.com/office/drawing/2014/main" id="{926A5F60-7EF0-2B2C-D92B-8E4594FFA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8020" y="5210819"/>
            <a:ext cx="7259849" cy="2912143"/>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3">
            <a:extLst>
              <a:ext uri="{FF2B5EF4-FFF2-40B4-BE49-F238E27FC236}">
                <a16:creationId xmlns:a16="http://schemas.microsoft.com/office/drawing/2014/main" id="{C4125367-E23A-2C59-D795-ED4620A37B44}"/>
              </a:ext>
            </a:extLst>
          </p:cNvPr>
          <p:cNvSpPr>
            <a:spLocks noGrp="1"/>
          </p:cNvSpPr>
          <p:nvPr>
            <p:ph type="dt" sz="half" idx="2"/>
          </p:nvPr>
        </p:nvSpPr>
        <p:spPr>
          <a:xfrm>
            <a:off x="1057275" y="9306717"/>
            <a:ext cx="4114800" cy="547688"/>
          </a:xfrm>
        </p:spPr>
        <p:txBody>
          <a:bodyPr/>
          <a:lstStyle/>
          <a:p>
            <a:r>
              <a:rPr lang="nl-BE" dirty="0"/>
              <a:t>Pijler Energie</a:t>
            </a:r>
          </a:p>
        </p:txBody>
      </p:sp>
    </p:spTree>
    <p:extLst>
      <p:ext uri="{BB962C8B-B14F-4D97-AF65-F5344CB8AC3E}">
        <p14:creationId xmlns:p14="http://schemas.microsoft.com/office/powerpoint/2010/main" val="3987552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1BF088-E916-1F78-8137-CBE6CCFA135C}"/>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a:t>Best </a:t>
            </a:r>
            <a:r>
              <a:rPr lang="en-US" sz="3200" dirty="0" err="1"/>
              <a:t>te</a:t>
            </a:r>
            <a:r>
              <a:rPr lang="en-US" sz="3200" dirty="0"/>
              <a:t> </a:t>
            </a:r>
            <a:r>
              <a:rPr lang="en-US" sz="3200" dirty="0" err="1"/>
              <a:t>vergelijken</a:t>
            </a:r>
            <a:r>
              <a:rPr lang="en-US" sz="3200" dirty="0"/>
              <a:t> met </a:t>
            </a:r>
            <a:r>
              <a:rPr lang="en-US" sz="3200" dirty="0" err="1"/>
              <a:t>stroom</a:t>
            </a:r>
            <a:r>
              <a:rPr lang="en-US" sz="3200" dirty="0"/>
              <a:t>: </a:t>
            </a:r>
            <a:r>
              <a:rPr lang="en-US" sz="3200" dirty="0" err="1"/>
              <a:t>magnetische</a:t>
            </a:r>
            <a:r>
              <a:rPr lang="en-US" sz="3200" dirty="0"/>
              <a:t> </a:t>
            </a:r>
            <a:r>
              <a:rPr lang="en-US" sz="3200" dirty="0" err="1"/>
              <a:t>veldlijnen</a:t>
            </a:r>
            <a:r>
              <a:rPr lang="en-US" sz="3200" dirty="0"/>
              <a:t> </a:t>
            </a:r>
            <a:r>
              <a:rPr lang="en-US" sz="3200" dirty="0" err="1"/>
              <a:t>volgen</a:t>
            </a:r>
            <a:r>
              <a:rPr lang="en-US" sz="3200" dirty="0"/>
              <a:t> de </a:t>
            </a:r>
            <a:r>
              <a:rPr lang="en-US" sz="3200" dirty="0" err="1"/>
              <a:t>weg</a:t>
            </a:r>
            <a:r>
              <a:rPr lang="en-US" sz="3200" dirty="0"/>
              <a:t> met de </a:t>
            </a:r>
            <a:r>
              <a:rPr lang="en-US" sz="3200" dirty="0" err="1"/>
              <a:t>minste</a:t>
            </a:r>
            <a:r>
              <a:rPr lang="en-US" sz="3200" dirty="0"/>
              <a:t> </a:t>
            </a:r>
            <a:r>
              <a:rPr lang="en-US" sz="3200" dirty="0" err="1"/>
              <a:t>magnetische</a:t>
            </a:r>
            <a:r>
              <a:rPr lang="en-US" sz="3200" dirty="0"/>
              <a:t> </a:t>
            </a:r>
            <a:r>
              <a:rPr lang="en-US" sz="3200" dirty="0" err="1"/>
              <a:t>weerstand</a:t>
            </a:r>
            <a:r>
              <a:rPr lang="en-US" sz="3200" dirty="0"/>
              <a:t> (</a:t>
            </a:r>
            <a:r>
              <a:rPr lang="en-US" sz="3200" dirty="0" err="1"/>
              <a:t>reluctantie</a:t>
            </a:r>
            <a:r>
              <a:rPr lang="en-US" sz="3200" dirty="0"/>
              <a:t> &lt;&gt; </a:t>
            </a:r>
            <a:r>
              <a:rPr lang="en-US" sz="3200" dirty="0" err="1"/>
              <a:t>weerstand</a:t>
            </a:r>
            <a:r>
              <a:rPr lang="en-US" sz="3200" dirty="0"/>
              <a:t>)</a:t>
            </a:r>
          </a:p>
        </p:txBody>
      </p:sp>
      <p:sp>
        <p:nvSpPr>
          <p:cNvPr id="3" name="Title 2">
            <a:extLst>
              <a:ext uri="{FF2B5EF4-FFF2-40B4-BE49-F238E27FC236}">
                <a16:creationId xmlns:a16="http://schemas.microsoft.com/office/drawing/2014/main" id="{D9B8BF58-EB80-F0B3-80F0-75D3AF327DC4}"/>
              </a:ext>
            </a:extLst>
          </p:cNvPr>
          <p:cNvSpPr>
            <a:spLocks noGrp="1"/>
          </p:cNvSpPr>
          <p:nvPr>
            <p:ph type="title"/>
          </p:nvPr>
        </p:nvSpPr>
        <p:spPr/>
        <p:txBody>
          <a:bodyPr/>
          <a:lstStyle/>
          <a:p>
            <a:r>
              <a:rPr lang="en-US" dirty="0" err="1"/>
              <a:t>Magnetische</a:t>
            </a:r>
            <a:r>
              <a:rPr lang="en-US" dirty="0"/>
              <a:t> </a:t>
            </a:r>
            <a:r>
              <a:rPr lang="en-US" dirty="0" err="1"/>
              <a:t>permeabiliteit</a:t>
            </a:r>
            <a:endParaRPr lang="en-US" dirty="0"/>
          </a:p>
        </p:txBody>
      </p:sp>
      <p:sp>
        <p:nvSpPr>
          <p:cNvPr id="4" name="Date Placeholder 3">
            <a:extLst>
              <a:ext uri="{FF2B5EF4-FFF2-40B4-BE49-F238E27FC236}">
                <a16:creationId xmlns:a16="http://schemas.microsoft.com/office/drawing/2014/main" id="{511BED2E-1FD6-B2CF-C5A3-520E60C7377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392DB540-419F-CC2E-D2AC-915DCAB19D60}"/>
              </a:ext>
            </a:extLst>
          </p:cNvPr>
          <p:cNvSpPr>
            <a:spLocks noGrp="1"/>
          </p:cNvSpPr>
          <p:nvPr>
            <p:ph type="sldNum" sz="quarter" idx="4"/>
          </p:nvPr>
        </p:nvSpPr>
        <p:spPr/>
        <p:txBody>
          <a:bodyPr/>
          <a:lstStyle/>
          <a:p>
            <a:fld id="{B7527A74-2D87-4307-9531-5A57D9647EEB}" type="slidenum">
              <a:rPr lang="nl-BE" smtClean="0"/>
              <a:pPr/>
              <a:t>90</a:t>
            </a:fld>
            <a:endParaRPr lang="nl-BE" dirty="0"/>
          </a:p>
        </p:txBody>
      </p:sp>
      <p:pic>
        <p:nvPicPr>
          <p:cNvPr id="6" name="Picture 4" descr="permeabiliteit1">
            <a:extLst>
              <a:ext uri="{FF2B5EF4-FFF2-40B4-BE49-F238E27FC236}">
                <a16:creationId xmlns:a16="http://schemas.microsoft.com/office/drawing/2014/main" id="{43B37803-E303-08CC-C9D0-5ED8DD2ED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40" y="4720187"/>
            <a:ext cx="2985587" cy="41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permeabiliteit2">
            <a:extLst>
              <a:ext uri="{FF2B5EF4-FFF2-40B4-BE49-F238E27FC236}">
                <a16:creationId xmlns:a16="http://schemas.microsoft.com/office/drawing/2014/main" id="{132629E2-4B1D-2096-E5BE-F044BC13A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5084" y="3970054"/>
            <a:ext cx="5135330" cy="250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permeabiliteit3">
            <a:extLst>
              <a:ext uri="{FF2B5EF4-FFF2-40B4-BE49-F238E27FC236}">
                <a16:creationId xmlns:a16="http://schemas.microsoft.com/office/drawing/2014/main" id="{65C272CD-1859-D6C0-DEDD-251EBCED97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148" y="4813469"/>
            <a:ext cx="2994714" cy="4068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9B142BA5-EBB0-5A93-6DD0-2B8BF47A336D}"/>
              </a:ext>
            </a:extLst>
          </p:cNvPr>
          <p:cNvPicPr>
            <a:picLocks noChangeAspect="1"/>
          </p:cNvPicPr>
          <p:nvPr/>
        </p:nvPicPr>
        <p:blipFill>
          <a:blip r:embed="rId6"/>
          <a:stretch>
            <a:fillRect/>
          </a:stretch>
        </p:blipFill>
        <p:spPr>
          <a:xfrm>
            <a:off x="9337945" y="6979643"/>
            <a:ext cx="5753100" cy="3381375"/>
          </a:xfrm>
          <a:prstGeom prst="rect">
            <a:avLst/>
          </a:prstGeom>
        </p:spPr>
      </p:pic>
    </p:spTree>
    <p:extLst>
      <p:ext uri="{BB962C8B-B14F-4D97-AF65-F5344CB8AC3E}">
        <p14:creationId xmlns:p14="http://schemas.microsoft.com/office/powerpoint/2010/main" val="5658032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73E2A2-C3EC-4E25-ED69-62B6189D305A}"/>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err="1"/>
              <a:t>Magnetische</a:t>
            </a:r>
            <a:r>
              <a:rPr lang="en-US" sz="3200" dirty="0"/>
              <a:t> </a:t>
            </a:r>
            <a:r>
              <a:rPr lang="en-US" sz="3200" dirty="0" err="1"/>
              <a:t>inductie</a:t>
            </a:r>
            <a:r>
              <a:rPr lang="en-US" sz="3200" dirty="0"/>
              <a:t> (</a:t>
            </a:r>
            <a:r>
              <a:rPr lang="en-US" sz="3200" dirty="0" err="1"/>
              <a:t>beïnvloeding</a:t>
            </a:r>
            <a:r>
              <a:rPr lang="en-US" sz="3200" dirty="0"/>
              <a:t>) is het </a:t>
            </a:r>
            <a:r>
              <a:rPr lang="en-US" sz="3200" dirty="0" err="1"/>
              <a:t>magnetisch</a:t>
            </a:r>
            <a:r>
              <a:rPr lang="en-US" sz="3200" dirty="0"/>
              <a:t> </a:t>
            </a:r>
            <a:r>
              <a:rPr lang="en-US" sz="3200" dirty="0" err="1"/>
              <a:t>maken</a:t>
            </a:r>
            <a:r>
              <a:rPr lang="en-US" sz="3200" dirty="0"/>
              <a:t> van </a:t>
            </a:r>
            <a:r>
              <a:rPr lang="en-US" sz="3200" dirty="0" err="1"/>
              <a:t>een</a:t>
            </a:r>
            <a:r>
              <a:rPr lang="en-US" sz="3200" dirty="0"/>
              <a:t> </a:t>
            </a:r>
            <a:r>
              <a:rPr lang="en-US" sz="3200" dirty="0" err="1"/>
              <a:t>stuk</a:t>
            </a:r>
            <a:r>
              <a:rPr lang="en-US" sz="3200" dirty="0"/>
              <a:t> </a:t>
            </a:r>
            <a:r>
              <a:rPr lang="en-US" sz="3200" dirty="0" err="1"/>
              <a:t>staal</a:t>
            </a:r>
            <a:r>
              <a:rPr lang="en-US" sz="3200" dirty="0"/>
              <a:t> door het </a:t>
            </a:r>
            <a:r>
              <a:rPr lang="en-US" sz="3200" dirty="0" err="1"/>
              <a:t>bij</a:t>
            </a:r>
            <a:r>
              <a:rPr lang="en-US" sz="3200" dirty="0"/>
              <a:t> </a:t>
            </a:r>
            <a:r>
              <a:rPr lang="en-US" sz="3200" dirty="0" err="1"/>
              <a:t>een</a:t>
            </a:r>
            <a:r>
              <a:rPr lang="en-US" sz="3200" dirty="0"/>
              <a:t> </a:t>
            </a:r>
            <a:r>
              <a:rPr lang="en-US" sz="3200" dirty="0" err="1"/>
              <a:t>magneet</a:t>
            </a:r>
            <a:r>
              <a:rPr lang="en-US" sz="3200" dirty="0"/>
              <a:t> </a:t>
            </a:r>
            <a:r>
              <a:rPr lang="en-US" sz="3200" dirty="0" err="1"/>
              <a:t>te</a:t>
            </a:r>
            <a:r>
              <a:rPr lang="en-US" sz="3200" dirty="0"/>
              <a:t> </a:t>
            </a:r>
            <a:r>
              <a:rPr lang="en-US" sz="3200" dirty="0" err="1"/>
              <a:t>brengen</a:t>
            </a:r>
            <a:endParaRPr lang="en-US" sz="3200" dirty="0"/>
          </a:p>
        </p:txBody>
      </p:sp>
      <p:sp>
        <p:nvSpPr>
          <p:cNvPr id="3" name="Title 2">
            <a:extLst>
              <a:ext uri="{FF2B5EF4-FFF2-40B4-BE49-F238E27FC236}">
                <a16:creationId xmlns:a16="http://schemas.microsoft.com/office/drawing/2014/main" id="{D2CE85A1-C511-D3C0-676E-CA2374725A54}"/>
              </a:ext>
            </a:extLst>
          </p:cNvPr>
          <p:cNvSpPr>
            <a:spLocks noGrp="1"/>
          </p:cNvSpPr>
          <p:nvPr>
            <p:ph type="title"/>
          </p:nvPr>
        </p:nvSpPr>
        <p:spPr/>
        <p:txBody>
          <a:bodyPr/>
          <a:lstStyle/>
          <a:p>
            <a:r>
              <a:rPr lang="en-US" dirty="0" err="1"/>
              <a:t>Magnetische</a:t>
            </a:r>
            <a:r>
              <a:rPr lang="en-US" dirty="0"/>
              <a:t> </a:t>
            </a:r>
            <a:r>
              <a:rPr lang="en-US" dirty="0" err="1"/>
              <a:t>inductie</a:t>
            </a:r>
            <a:endParaRPr lang="en-US" dirty="0"/>
          </a:p>
        </p:txBody>
      </p:sp>
      <p:sp>
        <p:nvSpPr>
          <p:cNvPr id="4" name="Date Placeholder 3">
            <a:extLst>
              <a:ext uri="{FF2B5EF4-FFF2-40B4-BE49-F238E27FC236}">
                <a16:creationId xmlns:a16="http://schemas.microsoft.com/office/drawing/2014/main" id="{DFB17416-50E7-8EE6-1628-81146F0ED51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26E0EE0-AADD-7D9E-950B-E3B3E3727C28}"/>
              </a:ext>
            </a:extLst>
          </p:cNvPr>
          <p:cNvSpPr>
            <a:spLocks noGrp="1"/>
          </p:cNvSpPr>
          <p:nvPr>
            <p:ph type="sldNum" sz="quarter" idx="4"/>
          </p:nvPr>
        </p:nvSpPr>
        <p:spPr/>
        <p:txBody>
          <a:bodyPr/>
          <a:lstStyle/>
          <a:p>
            <a:fld id="{B7527A74-2D87-4307-9531-5A57D9647EEB}" type="slidenum">
              <a:rPr lang="nl-BE" smtClean="0"/>
              <a:pPr/>
              <a:t>91</a:t>
            </a:fld>
            <a:endParaRPr lang="nl-BE" dirty="0"/>
          </a:p>
        </p:txBody>
      </p:sp>
      <p:pic>
        <p:nvPicPr>
          <p:cNvPr id="6" name="Picture 4" descr="magnetische_inductie">
            <a:extLst>
              <a:ext uri="{FF2B5EF4-FFF2-40B4-BE49-F238E27FC236}">
                <a16:creationId xmlns:a16="http://schemas.microsoft.com/office/drawing/2014/main" id="{13010E38-A128-69F6-86F5-E5AA32523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5" y="3962207"/>
            <a:ext cx="6065332" cy="4667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magnetische inductie">
            <a:extLst>
              <a:ext uri="{FF2B5EF4-FFF2-40B4-BE49-F238E27FC236}">
                <a16:creationId xmlns:a16="http://schemas.microsoft.com/office/drawing/2014/main" id="{AB2916D3-5DF4-893C-CFAD-FB3D76FAF5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524506" y="3626247"/>
            <a:ext cx="3636963" cy="52562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a:extLst>
              <a:ext uri="{FF2B5EF4-FFF2-40B4-BE49-F238E27FC236}">
                <a16:creationId xmlns:a16="http://schemas.microsoft.com/office/drawing/2014/main" id="{E9BEB871-77B9-E26C-2C2B-8AFFC52947D9}"/>
              </a:ext>
            </a:extLst>
          </p:cNvPr>
          <p:cNvSpPr txBox="1"/>
          <p:nvPr/>
        </p:nvSpPr>
        <p:spPr>
          <a:xfrm>
            <a:off x="12161469" y="6254353"/>
            <a:ext cx="5650281" cy="1569660"/>
          </a:xfrm>
          <a:prstGeom prst="rect">
            <a:avLst/>
          </a:prstGeom>
          <a:noFill/>
        </p:spPr>
        <p:txBody>
          <a:bodyPr wrap="square" rtlCol="0">
            <a:spAutoFit/>
          </a:bodyPr>
          <a:lstStyle/>
          <a:p>
            <a:r>
              <a:rPr lang="en-US" sz="2400" dirty="0"/>
              <a:t>Remanent </a:t>
            </a:r>
            <a:r>
              <a:rPr lang="en-US" sz="2400" dirty="0" err="1"/>
              <a:t>magnetisme</a:t>
            </a:r>
            <a:r>
              <a:rPr lang="en-US" sz="2400" dirty="0"/>
              <a:t> (rest </a:t>
            </a:r>
            <a:r>
              <a:rPr lang="en-US" sz="2400" dirty="0" err="1"/>
              <a:t>magnetisme</a:t>
            </a:r>
            <a:r>
              <a:rPr lang="en-US" sz="2400" dirty="0"/>
              <a:t>) is het </a:t>
            </a:r>
            <a:r>
              <a:rPr lang="en-US" sz="2400" dirty="0" err="1"/>
              <a:t>magnetisme</a:t>
            </a:r>
            <a:r>
              <a:rPr lang="en-US" sz="2400" dirty="0"/>
              <a:t> </a:t>
            </a:r>
            <a:r>
              <a:rPr lang="en-US" sz="2400" dirty="0" err="1"/>
              <a:t>dat</a:t>
            </a:r>
            <a:r>
              <a:rPr lang="en-US" sz="2400" dirty="0"/>
              <a:t> in </a:t>
            </a:r>
            <a:r>
              <a:rPr lang="en-US" sz="2400" dirty="0" err="1"/>
              <a:t>een</a:t>
            </a:r>
            <a:r>
              <a:rPr lang="en-US" sz="2400" dirty="0"/>
              <a:t> </a:t>
            </a:r>
            <a:r>
              <a:rPr lang="en-US" sz="2400" dirty="0" err="1"/>
              <a:t>stuk</a:t>
            </a:r>
            <a:r>
              <a:rPr lang="en-US" sz="2400" dirty="0"/>
              <a:t> </a:t>
            </a:r>
            <a:r>
              <a:rPr lang="en-US" sz="2400" dirty="0" err="1"/>
              <a:t>staal</a:t>
            </a:r>
            <a:r>
              <a:rPr lang="en-US" sz="2400" dirty="0"/>
              <a:t> </a:t>
            </a:r>
            <a:r>
              <a:rPr lang="en-US" sz="2400" dirty="0" err="1"/>
              <a:t>overblijft</a:t>
            </a:r>
            <a:r>
              <a:rPr lang="en-US" sz="2400" dirty="0"/>
              <a:t> </a:t>
            </a:r>
            <a:r>
              <a:rPr lang="en-US" sz="2400" dirty="0" err="1"/>
              <a:t>nadat</a:t>
            </a:r>
            <a:r>
              <a:rPr lang="en-US" sz="2400" dirty="0"/>
              <a:t> het in </a:t>
            </a:r>
            <a:r>
              <a:rPr lang="en-US" sz="2400" dirty="0" err="1"/>
              <a:t>een</a:t>
            </a:r>
            <a:r>
              <a:rPr lang="en-US" sz="2400" dirty="0"/>
              <a:t> </a:t>
            </a:r>
            <a:r>
              <a:rPr lang="en-US" sz="2400" dirty="0" err="1"/>
              <a:t>magnetisch</a:t>
            </a:r>
            <a:r>
              <a:rPr lang="en-US" sz="2400" dirty="0"/>
              <a:t> veld is </a:t>
            </a:r>
            <a:r>
              <a:rPr lang="en-US" sz="2400" dirty="0" err="1"/>
              <a:t>gebracht</a:t>
            </a:r>
            <a:r>
              <a:rPr lang="en-US" sz="2400" dirty="0"/>
              <a:t> </a:t>
            </a:r>
            <a:r>
              <a:rPr lang="en-US" sz="2400" dirty="0" err="1"/>
              <a:t>en</a:t>
            </a:r>
            <a:r>
              <a:rPr lang="en-US" sz="2400" dirty="0"/>
              <a:t> </a:t>
            </a:r>
            <a:r>
              <a:rPr lang="en-US" sz="2400" dirty="0" err="1"/>
              <a:t>terug</a:t>
            </a:r>
            <a:r>
              <a:rPr lang="en-US" sz="2400" dirty="0"/>
              <a:t> </a:t>
            </a:r>
            <a:r>
              <a:rPr lang="en-US" sz="2400" dirty="0" err="1"/>
              <a:t>verwijderd</a:t>
            </a:r>
            <a:r>
              <a:rPr lang="en-US" sz="2400" dirty="0"/>
              <a:t> is.</a:t>
            </a:r>
          </a:p>
        </p:txBody>
      </p:sp>
    </p:spTree>
    <p:extLst>
      <p:ext uri="{BB962C8B-B14F-4D97-AF65-F5344CB8AC3E}">
        <p14:creationId xmlns:p14="http://schemas.microsoft.com/office/powerpoint/2010/main" val="20683113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8F474-BC67-1727-5268-40C8802C7DFE}"/>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a:t>We </a:t>
            </a:r>
            <a:r>
              <a:rPr lang="en-US" sz="3200" dirty="0" err="1"/>
              <a:t>kunnen</a:t>
            </a:r>
            <a:r>
              <a:rPr lang="en-US" sz="3200" dirty="0"/>
              <a:t> </a:t>
            </a:r>
            <a:r>
              <a:rPr lang="en-US" sz="3200" dirty="0" err="1"/>
              <a:t>een</a:t>
            </a:r>
            <a:r>
              <a:rPr lang="en-US" sz="3200" dirty="0"/>
              <a:t> </a:t>
            </a:r>
            <a:r>
              <a:rPr lang="en-US" sz="3200" dirty="0" err="1"/>
              <a:t>magnetische</a:t>
            </a:r>
            <a:r>
              <a:rPr lang="en-US" sz="3200" dirty="0"/>
              <a:t> veld </a:t>
            </a:r>
            <a:r>
              <a:rPr lang="en-US" sz="3200" dirty="0" err="1"/>
              <a:t>opwekken</a:t>
            </a:r>
            <a:r>
              <a:rPr lang="en-US" sz="3200" dirty="0"/>
              <a:t> </a:t>
            </a:r>
            <a:r>
              <a:rPr lang="en-US" sz="3200" dirty="0" err="1"/>
              <a:t>dmv</a:t>
            </a:r>
            <a:r>
              <a:rPr lang="en-US" sz="3200" dirty="0"/>
              <a:t> </a:t>
            </a:r>
            <a:r>
              <a:rPr lang="en-US" sz="3200" dirty="0" err="1"/>
              <a:t>stroom</a:t>
            </a:r>
            <a:endParaRPr lang="en-US" sz="3200" dirty="0"/>
          </a:p>
          <a:p>
            <a:pPr marL="457200" indent="-457200">
              <a:buFont typeface="Arial" panose="020B0604020202020204" pitchFamily="34" charset="0"/>
              <a:buChar char="•"/>
            </a:pPr>
            <a:r>
              <a:rPr lang="en-US" sz="3200" dirty="0"/>
              <a:t>De </a:t>
            </a:r>
            <a:r>
              <a:rPr lang="en-US" sz="3200" dirty="0" err="1"/>
              <a:t>veldlijnen</a:t>
            </a:r>
            <a:r>
              <a:rPr lang="en-US" sz="3200" dirty="0"/>
              <a:t> </a:t>
            </a:r>
            <a:r>
              <a:rPr lang="en-US" sz="3200" dirty="0" err="1"/>
              <a:t>zijn</a:t>
            </a:r>
            <a:r>
              <a:rPr lang="en-US" sz="3200" dirty="0"/>
              <a:t> in </a:t>
            </a:r>
            <a:r>
              <a:rPr lang="en-US" sz="3200" dirty="0" err="1"/>
              <a:t>dit</a:t>
            </a:r>
            <a:r>
              <a:rPr lang="en-US" sz="3200" dirty="0"/>
              <a:t> </a:t>
            </a:r>
            <a:r>
              <a:rPr lang="en-US" sz="3200" dirty="0" err="1"/>
              <a:t>geval</a:t>
            </a:r>
            <a:r>
              <a:rPr lang="en-US" sz="3200" dirty="0"/>
              <a:t> </a:t>
            </a:r>
            <a:r>
              <a:rPr lang="en-US" sz="3200" dirty="0" err="1"/>
              <a:t>concentrische</a:t>
            </a:r>
            <a:r>
              <a:rPr lang="en-US" sz="3200" dirty="0"/>
              <a:t> </a:t>
            </a:r>
            <a:r>
              <a:rPr lang="en-US" sz="3200" dirty="0" err="1"/>
              <a:t>cirkels</a:t>
            </a:r>
            <a:r>
              <a:rPr lang="en-US" sz="3200" dirty="0"/>
              <a:t> </a:t>
            </a:r>
            <a:r>
              <a:rPr lang="en-US" sz="3200" dirty="0" err="1"/>
              <a:t>rondom</a:t>
            </a:r>
            <a:r>
              <a:rPr lang="en-US" sz="3200" dirty="0"/>
              <a:t> de </a:t>
            </a:r>
            <a:r>
              <a:rPr lang="en-US" sz="3200" dirty="0" err="1"/>
              <a:t>geleider</a:t>
            </a:r>
            <a:endParaRPr lang="en-US" sz="3200" dirty="0"/>
          </a:p>
          <a:p>
            <a:pPr marL="1143000" lvl="1" indent="-457200">
              <a:buFont typeface="Arial" panose="020B0604020202020204" pitchFamily="34" charset="0"/>
              <a:buChar char="•"/>
            </a:pPr>
            <a:r>
              <a:rPr lang="en-US" sz="3200" dirty="0" err="1"/>
              <a:t>Rechterhand</a:t>
            </a:r>
            <a:r>
              <a:rPr lang="en-US" sz="3200" dirty="0"/>
              <a:t> regel</a:t>
            </a:r>
          </a:p>
          <a:p>
            <a:pPr marL="457200" indent="-457200">
              <a:buFont typeface="Arial" panose="020B0604020202020204" pitchFamily="34" charset="0"/>
              <a:buChar char="•"/>
            </a:pPr>
            <a:r>
              <a:rPr lang="en-US" sz="3200" dirty="0" err="1"/>
              <a:t>Verdwijnen</a:t>
            </a:r>
            <a:r>
              <a:rPr lang="en-US" sz="3200" dirty="0"/>
              <a:t> </a:t>
            </a:r>
            <a:r>
              <a:rPr lang="en-US" sz="3200" dirty="0" err="1"/>
              <a:t>als</a:t>
            </a:r>
            <a:r>
              <a:rPr lang="en-US" sz="3200" dirty="0"/>
              <a:t> we de </a:t>
            </a:r>
            <a:r>
              <a:rPr lang="en-US" sz="3200" dirty="0" err="1"/>
              <a:t>stroom</a:t>
            </a:r>
            <a:r>
              <a:rPr lang="en-US" sz="3200" dirty="0"/>
              <a:t> </a:t>
            </a:r>
            <a:r>
              <a:rPr lang="en-US" sz="3200" dirty="0" err="1"/>
              <a:t>terug</a:t>
            </a:r>
            <a:r>
              <a:rPr lang="en-US" sz="3200" dirty="0"/>
              <a:t> </a:t>
            </a:r>
            <a:r>
              <a:rPr lang="en-US" sz="3200" dirty="0" err="1"/>
              <a:t>stoppen</a:t>
            </a:r>
            <a:endParaRPr lang="en-US" sz="3200" dirty="0"/>
          </a:p>
        </p:txBody>
      </p:sp>
      <p:sp>
        <p:nvSpPr>
          <p:cNvPr id="3" name="Title 2">
            <a:extLst>
              <a:ext uri="{FF2B5EF4-FFF2-40B4-BE49-F238E27FC236}">
                <a16:creationId xmlns:a16="http://schemas.microsoft.com/office/drawing/2014/main" id="{8F8FED66-6640-E38E-91CE-31603C9FADB5}"/>
              </a:ext>
            </a:extLst>
          </p:cNvPr>
          <p:cNvSpPr>
            <a:spLocks noGrp="1"/>
          </p:cNvSpPr>
          <p:nvPr>
            <p:ph type="title"/>
          </p:nvPr>
        </p:nvSpPr>
        <p:spPr/>
        <p:txBody>
          <a:bodyPr/>
          <a:lstStyle/>
          <a:p>
            <a:r>
              <a:rPr lang="en-US" dirty="0" err="1"/>
              <a:t>Elektromagnetisme</a:t>
            </a:r>
            <a:endParaRPr lang="en-US" dirty="0"/>
          </a:p>
        </p:txBody>
      </p:sp>
      <p:sp>
        <p:nvSpPr>
          <p:cNvPr id="4" name="Date Placeholder 3">
            <a:extLst>
              <a:ext uri="{FF2B5EF4-FFF2-40B4-BE49-F238E27FC236}">
                <a16:creationId xmlns:a16="http://schemas.microsoft.com/office/drawing/2014/main" id="{2D081A43-5003-0DD0-B527-896D4596D2F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7299765-FCD8-B7C6-C33B-EF705445B522}"/>
              </a:ext>
            </a:extLst>
          </p:cNvPr>
          <p:cNvSpPr>
            <a:spLocks noGrp="1"/>
          </p:cNvSpPr>
          <p:nvPr>
            <p:ph type="sldNum" sz="quarter" idx="4"/>
          </p:nvPr>
        </p:nvSpPr>
        <p:spPr/>
        <p:txBody>
          <a:bodyPr/>
          <a:lstStyle/>
          <a:p>
            <a:fld id="{B7527A74-2D87-4307-9531-5A57D9647EEB}" type="slidenum">
              <a:rPr lang="nl-BE" smtClean="0"/>
              <a:pPr/>
              <a:t>92</a:t>
            </a:fld>
            <a:endParaRPr lang="nl-BE" dirty="0"/>
          </a:p>
        </p:txBody>
      </p:sp>
      <p:pic>
        <p:nvPicPr>
          <p:cNvPr id="6" name="Picture 4" descr="stroomvoerende_geleider">
            <a:extLst>
              <a:ext uri="{FF2B5EF4-FFF2-40B4-BE49-F238E27FC236}">
                <a16:creationId xmlns:a16="http://schemas.microsoft.com/office/drawing/2014/main" id="{424DF458-9D4C-A4EE-3A96-93C872A79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8853" y="4137026"/>
            <a:ext cx="38655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Rechte verbindingslijn met pijl 2">
            <a:extLst>
              <a:ext uri="{FF2B5EF4-FFF2-40B4-BE49-F238E27FC236}">
                <a16:creationId xmlns:a16="http://schemas.microsoft.com/office/drawing/2014/main" id="{A2981B03-7C73-DE1D-0F99-F7548C555A8B}"/>
              </a:ext>
            </a:extLst>
          </p:cNvPr>
          <p:cNvCxnSpPr/>
          <p:nvPr/>
        </p:nvCxnSpPr>
        <p:spPr>
          <a:xfrm flipH="1" flipV="1">
            <a:off x="14408690" y="4903870"/>
            <a:ext cx="12971" cy="114137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8" name="Tekstvak 1">
            <a:extLst>
              <a:ext uri="{FF2B5EF4-FFF2-40B4-BE49-F238E27FC236}">
                <a16:creationId xmlns:a16="http://schemas.microsoft.com/office/drawing/2014/main" id="{64199D1D-6C9B-31CE-9441-B109A11E6D9D}"/>
              </a:ext>
            </a:extLst>
          </p:cNvPr>
          <p:cNvSpPr txBox="1"/>
          <p:nvPr/>
        </p:nvSpPr>
        <p:spPr>
          <a:xfrm>
            <a:off x="14648639" y="4774168"/>
            <a:ext cx="382622" cy="461665"/>
          </a:xfrm>
          <a:prstGeom prst="rect">
            <a:avLst/>
          </a:prstGeom>
          <a:noFill/>
        </p:spPr>
        <p:txBody>
          <a:bodyPr wrap="square" rtlCol="0">
            <a:spAutoFit/>
          </a:bodyPr>
          <a:lstStyle/>
          <a:p>
            <a:r>
              <a:rPr lang="nl-BE" sz="2400" dirty="0">
                <a:solidFill>
                  <a:schemeClr val="accent2"/>
                </a:solidFill>
              </a:rPr>
              <a:t>I</a:t>
            </a:r>
            <a:endParaRPr lang="nl-BE" dirty="0">
              <a:solidFill>
                <a:schemeClr val="accent2"/>
              </a:solidFill>
            </a:endParaRPr>
          </a:p>
        </p:txBody>
      </p:sp>
      <p:pic>
        <p:nvPicPr>
          <p:cNvPr id="9" name="Picture 5" descr="RHR">
            <a:extLst>
              <a:ext uri="{FF2B5EF4-FFF2-40B4-BE49-F238E27FC236}">
                <a16:creationId xmlns:a16="http://schemas.microsoft.com/office/drawing/2014/main" id="{A86D7519-F255-A958-9ED7-2860D6601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937" y="5235833"/>
            <a:ext cx="4392612"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kurketrekkerregel">
            <a:extLst>
              <a:ext uri="{FF2B5EF4-FFF2-40B4-BE49-F238E27FC236}">
                <a16:creationId xmlns:a16="http://schemas.microsoft.com/office/drawing/2014/main" id="{9A6753F1-3B38-16C8-FE3A-6893AA0D3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321" y="5612070"/>
            <a:ext cx="3527425"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051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3A253A-53B3-2D55-BDBA-383938058FB6}"/>
              </a:ext>
            </a:extLst>
          </p:cNvPr>
          <p:cNvSpPr>
            <a:spLocks noGrp="1"/>
          </p:cNvSpPr>
          <p:nvPr>
            <p:ph type="body" sz="quarter" idx="17"/>
          </p:nvPr>
        </p:nvSpPr>
        <p:spPr/>
        <p:txBody>
          <a:bodyPr/>
          <a:lstStyle/>
          <a:p>
            <a:pPr marL="457200" indent="-457200">
              <a:buFont typeface="Arial" panose="020B0604020202020204" pitchFamily="34" charset="0"/>
              <a:buChar char="•"/>
            </a:pPr>
            <a:r>
              <a:rPr lang="en-US" sz="3200" dirty="0" err="1"/>
              <a:t>Luchtspoel</a:t>
            </a:r>
            <a:r>
              <a:rPr lang="en-US" sz="3200" dirty="0"/>
              <a:t> (</a:t>
            </a:r>
            <a:r>
              <a:rPr lang="en-US" sz="3200" dirty="0" err="1"/>
              <a:t>geleider</a:t>
            </a:r>
            <a:r>
              <a:rPr lang="en-US" sz="3200" dirty="0"/>
              <a:t> </a:t>
            </a:r>
            <a:r>
              <a:rPr lang="en-US" sz="3200" dirty="0" err="1"/>
              <a:t>ombuigen</a:t>
            </a:r>
            <a:r>
              <a:rPr lang="en-US" sz="3200" dirty="0"/>
              <a:t> tot </a:t>
            </a:r>
            <a:r>
              <a:rPr lang="en-US" sz="3200" dirty="0" err="1"/>
              <a:t>een</a:t>
            </a:r>
            <a:r>
              <a:rPr lang="en-US" sz="3200" dirty="0"/>
              <a:t> </a:t>
            </a:r>
            <a:r>
              <a:rPr lang="en-US" sz="3200" dirty="0" err="1"/>
              <a:t>lus</a:t>
            </a:r>
            <a:r>
              <a:rPr lang="en-US" sz="3200" dirty="0"/>
              <a: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r>
              <a:rPr lang="en-US" sz="3200" dirty="0">
                <a:sym typeface="Wingdings" panose="05000000000000000000" pitchFamily="2" charset="2"/>
              </a:rPr>
              <a:t> EM veld </a:t>
            </a:r>
            <a:r>
              <a:rPr lang="en-US" sz="3200" dirty="0" err="1">
                <a:sym typeface="Wingdings" panose="05000000000000000000" pitchFamily="2" charset="2"/>
              </a:rPr>
              <a:t>wordt</a:t>
            </a:r>
            <a:r>
              <a:rPr lang="en-US" sz="3200" dirty="0">
                <a:sym typeface="Wingdings" panose="05000000000000000000" pitchFamily="2" charset="2"/>
              </a:rPr>
              <a:t> </a:t>
            </a:r>
            <a:r>
              <a:rPr lang="en-US" sz="3200" dirty="0" err="1">
                <a:sym typeface="Wingdings" panose="05000000000000000000" pitchFamily="2" charset="2"/>
              </a:rPr>
              <a:t>sterker</a:t>
            </a:r>
            <a:r>
              <a:rPr lang="en-US" sz="3200" dirty="0">
                <a:sym typeface="Wingdings" panose="05000000000000000000" pitchFamily="2" charset="2"/>
              </a:rPr>
              <a:t> in de </a:t>
            </a:r>
            <a:r>
              <a:rPr lang="en-US" sz="3200" dirty="0" err="1">
                <a:sym typeface="Wingdings" panose="05000000000000000000" pitchFamily="2" charset="2"/>
              </a:rPr>
              <a:t>lus</a:t>
            </a:r>
            <a:r>
              <a:rPr lang="en-US" sz="3200" dirty="0">
                <a:sym typeface="Wingdings" panose="05000000000000000000" pitchFamily="2" charset="2"/>
              </a:rPr>
              <a:t>!!</a:t>
            </a:r>
            <a:endParaRPr lang="en-US" sz="3200" dirty="0"/>
          </a:p>
        </p:txBody>
      </p:sp>
      <p:sp>
        <p:nvSpPr>
          <p:cNvPr id="3" name="Title 2">
            <a:extLst>
              <a:ext uri="{FF2B5EF4-FFF2-40B4-BE49-F238E27FC236}">
                <a16:creationId xmlns:a16="http://schemas.microsoft.com/office/drawing/2014/main" id="{6986530C-A4B6-C66E-C07C-8185E88C25BF}"/>
              </a:ext>
            </a:extLst>
          </p:cNvPr>
          <p:cNvSpPr>
            <a:spLocks noGrp="1"/>
          </p:cNvSpPr>
          <p:nvPr>
            <p:ph type="title"/>
          </p:nvPr>
        </p:nvSpPr>
        <p:spPr/>
        <p:txBody>
          <a:bodyPr/>
          <a:lstStyle/>
          <a:p>
            <a:r>
              <a:rPr lang="en-US" dirty="0"/>
              <a:t>Het EM veld </a:t>
            </a:r>
            <a:r>
              <a:rPr lang="en-US" dirty="0" err="1"/>
              <a:t>rond</a:t>
            </a:r>
            <a:r>
              <a:rPr lang="en-US" dirty="0"/>
              <a:t> </a:t>
            </a:r>
            <a:r>
              <a:rPr lang="en-US" dirty="0" err="1"/>
              <a:t>een</a:t>
            </a:r>
            <a:r>
              <a:rPr lang="en-US" dirty="0"/>
              <a:t> </a:t>
            </a:r>
            <a:r>
              <a:rPr lang="en-US" dirty="0" err="1"/>
              <a:t>spoel</a:t>
            </a:r>
            <a:endParaRPr lang="en-US" dirty="0"/>
          </a:p>
        </p:txBody>
      </p:sp>
      <p:sp>
        <p:nvSpPr>
          <p:cNvPr id="4" name="Date Placeholder 3">
            <a:extLst>
              <a:ext uri="{FF2B5EF4-FFF2-40B4-BE49-F238E27FC236}">
                <a16:creationId xmlns:a16="http://schemas.microsoft.com/office/drawing/2014/main" id="{9EAB30A2-F39F-92B5-07FC-C4042BFB88B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42FFF917-4BF8-7668-6535-9AD258368CCE}"/>
              </a:ext>
            </a:extLst>
          </p:cNvPr>
          <p:cNvSpPr>
            <a:spLocks noGrp="1"/>
          </p:cNvSpPr>
          <p:nvPr>
            <p:ph type="sldNum" sz="quarter" idx="4"/>
          </p:nvPr>
        </p:nvSpPr>
        <p:spPr/>
        <p:txBody>
          <a:bodyPr/>
          <a:lstStyle/>
          <a:p>
            <a:fld id="{B7527A74-2D87-4307-9531-5A57D9647EEB}" type="slidenum">
              <a:rPr lang="nl-BE" smtClean="0"/>
              <a:pPr/>
              <a:t>93</a:t>
            </a:fld>
            <a:endParaRPr lang="nl-BE" dirty="0"/>
          </a:p>
        </p:txBody>
      </p:sp>
      <p:pic>
        <p:nvPicPr>
          <p:cNvPr id="6" name="Picture 4" descr="lus">
            <a:extLst>
              <a:ext uri="{FF2B5EF4-FFF2-40B4-BE49-F238E27FC236}">
                <a16:creationId xmlns:a16="http://schemas.microsoft.com/office/drawing/2014/main" id="{6C5280F8-7AA3-0858-3364-E8B0AD83F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692" y="3110708"/>
            <a:ext cx="7204765" cy="406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spoel">
            <a:extLst>
              <a:ext uri="{FF2B5EF4-FFF2-40B4-BE49-F238E27FC236}">
                <a16:creationId xmlns:a16="http://schemas.microsoft.com/office/drawing/2014/main" id="{16F99975-EF13-FB39-9A1B-6FFCF9216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3104" y="3684459"/>
            <a:ext cx="7204765" cy="3910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67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301D9D-EF04-ECBE-7E41-1EF722F92666}"/>
              </a:ext>
            </a:extLst>
          </p:cNvPr>
          <p:cNvSpPr>
            <a:spLocks noGrp="1"/>
          </p:cNvSpPr>
          <p:nvPr>
            <p:ph type="body" sz="quarter" idx="17"/>
          </p:nvPr>
        </p:nvSpPr>
        <p:spPr/>
        <p:txBody>
          <a:bodyPr/>
          <a:lstStyle/>
          <a:p>
            <a:pPr>
              <a:lnSpc>
                <a:spcPct val="90000"/>
              </a:lnSpc>
            </a:pPr>
            <a:r>
              <a:rPr lang="nl-BE" altLang="nl-BE" sz="3200" dirty="0"/>
              <a:t>Elektromagneet = spoel met een </a:t>
            </a:r>
            <a:r>
              <a:rPr lang="nl-BE" altLang="nl-BE" sz="3200" dirty="0" err="1"/>
              <a:t>zachtstalen</a:t>
            </a:r>
            <a:r>
              <a:rPr lang="nl-BE" altLang="nl-BE" sz="3200" dirty="0"/>
              <a:t> kern, dit is een tijdelijke magneet</a:t>
            </a:r>
          </a:p>
          <a:p>
            <a:pPr lvl="1">
              <a:lnSpc>
                <a:spcPct val="90000"/>
              </a:lnSpc>
              <a:buFont typeface="Wingdings" panose="05000000000000000000" pitchFamily="2" charset="2"/>
              <a:buNone/>
            </a:pPr>
            <a:r>
              <a:rPr lang="nl-BE" altLang="nl-BE" sz="2800" dirty="0">
                <a:sym typeface="Wingdings" panose="05000000000000000000" pitchFamily="2" charset="2"/>
              </a:rPr>
              <a:t> Klein remanent magnetisme</a:t>
            </a:r>
            <a:endParaRPr lang="nl-BE" altLang="nl-BE" sz="2800" dirty="0"/>
          </a:p>
          <a:p>
            <a:endParaRPr lang="en-US" dirty="0"/>
          </a:p>
        </p:txBody>
      </p:sp>
      <p:sp>
        <p:nvSpPr>
          <p:cNvPr id="3" name="Title 2">
            <a:extLst>
              <a:ext uri="{FF2B5EF4-FFF2-40B4-BE49-F238E27FC236}">
                <a16:creationId xmlns:a16="http://schemas.microsoft.com/office/drawing/2014/main" id="{373D4298-876E-47E9-89C6-F17BB6156672}"/>
              </a:ext>
            </a:extLst>
          </p:cNvPr>
          <p:cNvSpPr>
            <a:spLocks noGrp="1"/>
          </p:cNvSpPr>
          <p:nvPr>
            <p:ph type="title"/>
          </p:nvPr>
        </p:nvSpPr>
        <p:spPr/>
        <p:txBody>
          <a:bodyPr/>
          <a:lstStyle/>
          <a:p>
            <a:r>
              <a:rPr lang="en-US" dirty="0" err="1"/>
              <a:t>Elektromagneet</a:t>
            </a:r>
            <a:endParaRPr lang="en-US" dirty="0"/>
          </a:p>
        </p:txBody>
      </p:sp>
      <p:sp>
        <p:nvSpPr>
          <p:cNvPr id="4" name="Date Placeholder 3">
            <a:extLst>
              <a:ext uri="{FF2B5EF4-FFF2-40B4-BE49-F238E27FC236}">
                <a16:creationId xmlns:a16="http://schemas.microsoft.com/office/drawing/2014/main" id="{FF1A5826-B261-A0DC-9745-2033795461F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F66BC4C-8442-93CD-AC3F-46B94A239C2E}"/>
              </a:ext>
            </a:extLst>
          </p:cNvPr>
          <p:cNvSpPr>
            <a:spLocks noGrp="1"/>
          </p:cNvSpPr>
          <p:nvPr>
            <p:ph type="sldNum" sz="quarter" idx="4"/>
          </p:nvPr>
        </p:nvSpPr>
        <p:spPr/>
        <p:txBody>
          <a:bodyPr/>
          <a:lstStyle/>
          <a:p>
            <a:fld id="{B7527A74-2D87-4307-9531-5A57D9647EEB}" type="slidenum">
              <a:rPr lang="nl-BE" smtClean="0"/>
              <a:pPr/>
              <a:t>94</a:t>
            </a:fld>
            <a:endParaRPr lang="nl-BE" dirty="0"/>
          </a:p>
        </p:txBody>
      </p:sp>
      <p:pic>
        <p:nvPicPr>
          <p:cNvPr id="6" name="Picture 5" descr="elektromagneet">
            <a:extLst>
              <a:ext uri="{FF2B5EF4-FFF2-40B4-BE49-F238E27FC236}">
                <a16:creationId xmlns:a16="http://schemas.microsoft.com/office/drawing/2014/main" id="{06D1DF14-53E6-C06A-9CEC-3F7205510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832" y="3987759"/>
            <a:ext cx="5225318" cy="289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elektromagneet_zin_veld">
            <a:extLst>
              <a:ext uri="{FF2B5EF4-FFF2-40B4-BE49-F238E27FC236}">
                <a16:creationId xmlns:a16="http://schemas.microsoft.com/office/drawing/2014/main" id="{03AAF957-9C5E-4A13-80F9-A08DB7AEC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9226" y="3710024"/>
            <a:ext cx="7949251" cy="335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3883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314334-9672-EF96-7BA6-CE5A086FC28A}"/>
              </a:ext>
            </a:extLst>
          </p:cNvPr>
          <p:cNvSpPr>
            <a:spLocks noGrp="1"/>
          </p:cNvSpPr>
          <p:nvPr>
            <p:ph type="body" sz="quarter" idx="17"/>
          </p:nvPr>
        </p:nvSpPr>
        <p:spPr/>
        <p:txBody>
          <a:bodyPr/>
          <a:lstStyle/>
          <a:p>
            <a:r>
              <a:rPr lang="nl-BE" altLang="nl-BE" sz="3200" dirty="0"/>
              <a:t>Relais = elektromagneet (7) + beweegbaar anker (5)</a:t>
            </a:r>
            <a:endParaRPr lang="nl-NL" altLang="nl-BE" sz="3200" dirty="0"/>
          </a:p>
          <a:p>
            <a:endParaRPr lang="en-US" dirty="0"/>
          </a:p>
        </p:txBody>
      </p:sp>
      <p:sp>
        <p:nvSpPr>
          <p:cNvPr id="3" name="Title 2">
            <a:extLst>
              <a:ext uri="{FF2B5EF4-FFF2-40B4-BE49-F238E27FC236}">
                <a16:creationId xmlns:a16="http://schemas.microsoft.com/office/drawing/2014/main" id="{6D6205ED-12AB-70E2-7B36-C2349A38E8E1}"/>
              </a:ext>
            </a:extLst>
          </p:cNvPr>
          <p:cNvSpPr>
            <a:spLocks noGrp="1"/>
          </p:cNvSpPr>
          <p:nvPr>
            <p:ph type="title"/>
          </p:nvPr>
        </p:nvSpPr>
        <p:spPr/>
        <p:txBody>
          <a:bodyPr/>
          <a:lstStyle/>
          <a:p>
            <a:r>
              <a:rPr lang="en-US" dirty="0" err="1"/>
              <a:t>Elektromagnetische</a:t>
            </a:r>
            <a:r>
              <a:rPr lang="en-US" dirty="0"/>
              <a:t> </a:t>
            </a:r>
            <a:r>
              <a:rPr lang="en-US" dirty="0" err="1"/>
              <a:t>schakelaar</a:t>
            </a:r>
            <a:endParaRPr lang="en-US" dirty="0"/>
          </a:p>
        </p:txBody>
      </p:sp>
      <p:sp>
        <p:nvSpPr>
          <p:cNvPr id="4" name="Date Placeholder 3">
            <a:extLst>
              <a:ext uri="{FF2B5EF4-FFF2-40B4-BE49-F238E27FC236}">
                <a16:creationId xmlns:a16="http://schemas.microsoft.com/office/drawing/2014/main" id="{0C54FABF-1B1D-B6F8-520B-317C7F0AF7D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6F8EBE2-A4A5-FD03-FACE-B45192446AD1}"/>
              </a:ext>
            </a:extLst>
          </p:cNvPr>
          <p:cNvSpPr>
            <a:spLocks noGrp="1"/>
          </p:cNvSpPr>
          <p:nvPr>
            <p:ph type="sldNum" sz="quarter" idx="4"/>
          </p:nvPr>
        </p:nvSpPr>
        <p:spPr/>
        <p:txBody>
          <a:bodyPr/>
          <a:lstStyle/>
          <a:p>
            <a:fld id="{B7527A74-2D87-4307-9531-5A57D9647EEB}" type="slidenum">
              <a:rPr lang="nl-BE" smtClean="0"/>
              <a:pPr/>
              <a:t>95</a:t>
            </a:fld>
            <a:endParaRPr lang="nl-BE" dirty="0"/>
          </a:p>
        </p:txBody>
      </p:sp>
      <p:pic>
        <p:nvPicPr>
          <p:cNvPr id="8" name="Picture 7">
            <a:extLst>
              <a:ext uri="{FF2B5EF4-FFF2-40B4-BE49-F238E27FC236}">
                <a16:creationId xmlns:a16="http://schemas.microsoft.com/office/drawing/2014/main" id="{062B2D74-FDD3-066C-FF5C-B9D923577E91}"/>
              </a:ext>
            </a:extLst>
          </p:cNvPr>
          <p:cNvPicPr>
            <a:picLocks noChangeAspect="1"/>
          </p:cNvPicPr>
          <p:nvPr/>
        </p:nvPicPr>
        <p:blipFill>
          <a:blip r:embed="rId3"/>
          <a:stretch>
            <a:fillRect/>
          </a:stretch>
        </p:blipFill>
        <p:spPr>
          <a:xfrm>
            <a:off x="1223962" y="3091726"/>
            <a:ext cx="7831004" cy="5918924"/>
          </a:xfrm>
          <a:prstGeom prst="rect">
            <a:avLst/>
          </a:prstGeom>
        </p:spPr>
      </p:pic>
    </p:spTree>
    <p:extLst>
      <p:ext uri="{BB962C8B-B14F-4D97-AF65-F5344CB8AC3E}">
        <p14:creationId xmlns:p14="http://schemas.microsoft.com/office/powerpoint/2010/main" val="11058663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B56B1-DBFB-5547-04C8-DE76DE872BBD}"/>
              </a:ext>
            </a:extLst>
          </p:cNvPr>
          <p:cNvSpPr>
            <a:spLocks noGrp="1"/>
          </p:cNvSpPr>
          <p:nvPr>
            <p:ph type="title"/>
          </p:nvPr>
        </p:nvSpPr>
        <p:spPr/>
        <p:txBody>
          <a:bodyPr/>
          <a:lstStyle/>
          <a:p>
            <a:r>
              <a:rPr lang="en-US" dirty="0" err="1"/>
              <a:t>Stroomklem</a:t>
            </a:r>
            <a:endParaRPr lang="en-US" dirty="0"/>
          </a:p>
        </p:txBody>
      </p:sp>
      <p:sp>
        <p:nvSpPr>
          <p:cNvPr id="4" name="Date Placeholder 3">
            <a:extLst>
              <a:ext uri="{FF2B5EF4-FFF2-40B4-BE49-F238E27FC236}">
                <a16:creationId xmlns:a16="http://schemas.microsoft.com/office/drawing/2014/main" id="{1AAE7F03-5634-422F-2231-482E3CC12CC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BD36068-8B12-60EB-2A54-83AD2BDBD6D8}"/>
              </a:ext>
            </a:extLst>
          </p:cNvPr>
          <p:cNvSpPr>
            <a:spLocks noGrp="1"/>
          </p:cNvSpPr>
          <p:nvPr>
            <p:ph type="sldNum" sz="quarter" idx="4"/>
          </p:nvPr>
        </p:nvSpPr>
        <p:spPr/>
        <p:txBody>
          <a:bodyPr/>
          <a:lstStyle/>
          <a:p>
            <a:fld id="{B7527A74-2D87-4307-9531-5A57D9647EEB}" type="slidenum">
              <a:rPr lang="nl-BE" smtClean="0"/>
              <a:pPr/>
              <a:t>96</a:t>
            </a:fld>
            <a:endParaRPr lang="nl-BE" dirty="0"/>
          </a:p>
        </p:txBody>
      </p:sp>
      <p:pic>
        <p:nvPicPr>
          <p:cNvPr id="7" name="Picture 6">
            <a:extLst>
              <a:ext uri="{FF2B5EF4-FFF2-40B4-BE49-F238E27FC236}">
                <a16:creationId xmlns:a16="http://schemas.microsoft.com/office/drawing/2014/main" id="{48CD4C21-CC8B-39C6-5DFB-6858C1E9DDF3}"/>
              </a:ext>
            </a:extLst>
          </p:cNvPr>
          <p:cNvPicPr>
            <a:picLocks noChangeAspect="1"/>
          </p:cNvPicPr>
          <p:nvPr/>
        </p:nvPicPr>
        <p:blipFill>
          <a:blip r:embed="rId3"/>
          <a:stretch>
            <a:fillRect/>
          </a:stretch>
        </p:blipFill>
        <p:spPr>
          <a:xfrm>
            <a:off x="1932142" y="2876338"/>
            <a:ext cx="4173383" cy="4534324"/>
          </a:xfrm>
          <a:prstGeom prst="rect">
            <a:avLst/>
          </a:prstGeom>
        </p:spPr>
      </p:pic>
      <p:pic>
        <p:nvPicPr>
          <p:cNvPr id="2052" name="Picture 4" descr="Veilige contactloze meting dankzij stroomtang - Dobbit">
            <a:extLst>
              <a:ext uri="{FF2B5EF4-FFF2-40B4-BE49-F238E27FC236}">
                <a16:creationId xmlns:a16="http://schemas.microsoft.com/office/drawing/2014/main" id="{FB24A761-C141-52B8-7FD8-C8D52685D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3746383"/>
            <a:ext cx="6715125" cy="3443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137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4F091E-6591-D60E-90F7-65227B343BEB}"/>
              </a:ext>
            </a:extLst>
          </p:cNvPr>
          <p:cNvSpPr>
            <a:spLocks noGrp="1"/>
          </p:cNvSpPr>
          <p:nvPr>
            <p:ph type="title"/>
          </p:nvPr>
        </p:nvSpPr>
        <p:spPr/>
        <p:txBody>
          <a:bodyPr/>
          <a:lstStyle/>
          <a:p>
            <a:r>
              <a:rPr lang="en-US" dirty="0" err="1"/>
              <a:t>Spoel</a:t>
            </a:r>
            <a:r>
              <a:rPr lang="en-US" dirty="0"/>
              <a:t> op DC</a:t>
            </a:r>
          </a:p>
        </p:txBody>
      </p:sp>
      <p:sp>
        <p:nvSpPr>
          <p:cNvPr id="4" name="Date Placeholder 3">
            <a:extLst>
              <a:ext uri="{FF2B5EF4-FFF2-40B4-BE49-F238E27FC236}">
                <a16:creationId xmlns:a16="http://schemas.microsoft.com/office/drawing/2014/main" id="{92EF5347-1847-6A8F-BD6C-8B7590F4B65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7C00230-77C7-3F0C-7BAF-530ACD9F8F34}"/>
              </a:ext>
            </a:extLst>
          </p:cNvPr>
          <p:cNvSpPr>
            <a:spLocks noGrp="1"/>
          </p:cNvSpPr>
          <p:nvPr>
            <p:ph type="sldNum" sz="quarter" idx="4"/>
          </p:nvPr>
        </p:nvSpPr>
        <p:spPr/>
        <p:txBody>
          <a:bodyPr/>
          <a:lstStyle/>
          <a:p>
            <a:fld id="{B7527A74-2D87-4307-9531-5A57D9647EEB}" type="slidenum">
              <a:rPr lang="nl-BE" smtClean="0"/>
              <a:pPr/>
              <a:t>97</a:t>
            </a:fld>
            <a:endParaRPr lang="nl-BE" dirty="0"/>
          </a:p>
        </p:txBody>
      </p:sp>
      <p:pic>
        <p:nvPicPr>
          <p:cNvPr id="4098" name="Picture 2">
            <a:extLst>
              <a:ext uri="{FF2B5EF4-FFF2-40B4-BE49-F238E27FC236}">
                <a16:creationId xmlns:a16="http://schemas.microsoft.com/office/drawing/2014/main" id="{05838F00-5389-80F3-32D7-379E6F4BD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4" y="3172163"/>
            <a:ext cx="7596186" cy="39426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D45ECD2-F0E7-D1A4-4B49-C0169B671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0113" y="2457449"/>
            <a:ext cx="7301687"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97D800F-FE8C-1D02-B255-36E95425C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0425" y="5534816"/>
            <a:ext cx="7292402" cy="338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3864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03225A-9742-734D-6665-6452DE1CD9E3}"/>
              </a:ext>
            </a:extLst>
          </p:cNvPr>
          <p:cNvSpPr>
            <a:spLocks noGrp="1"/>
          </p:cNvSpPr>
          <p:nvPr>
            <p:ph type="title"/>
          </p:nvPr>
        </p:nvSpPr>
        <p:spPr/>
        <p:txBody>
          <a:bodyPr/>
          <a:lstStyle/>
          <a:p>
            <a:r>
              <a:rPr lang="en-US" dirty="0"/>
              <a:t>Wat </a:t>
            </a:r>
            <a:r>
              <a:rPr lang="en-US" dirty="0" err="1"/>
              <a:t>doet</a:t>
            </a:r>
            <a:r>
              <a:rPr lang="en-US" dirty="0"/>
              <a:t> </a:t>
            </a:r>
            <a:r>
              <a:rPr lang="en-US" dirty="0" err="1"/>
              <a:t>dit</a:t>
            </a:r>
            <a:r>
              <a:rPr lang="en-US" dirty="0"/>
              <a:t>?</a:t>
            </a:r>
          </a:p>
        </p:txBody>
      </p:sp>
      <p:sp>
        <p:nvSpPr>
          <p:cNvPr id="4" name="Date Placeholder 3">
            <a:extLst>
              <a:ext uri="{FF2B5EF4-FFF2-40B4-BE49-F238E27FC236}">
                <a16:creationId xmlns:a16="http://schemas.microsoft.com/office/drawing/2014/main" id="{E2E73E11-E668-56BE-6F0F-A411EAE5789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96F7B69-8697-1241-7187-E11A7E2123A6}"/>
              </a:ext>
            </a:extLst>
          </p:cNvPr>
          <p:cNvSpPr>
            <a:spLocks noGrp="1"/>
          </p:cNvSpPr>
          <p:nvPr>
            <p:ph type="sldNum" sz="quarter" idx="4"/>
          </p:nvPr>
        </p:nvSpPr>
        <p:spPr/>
        <p:txBody>
          <a:bodyPr/>
          <a:lstStyle/>
          <a:p>
            <a:fld id="{B7527A74-2D87-4307-9531-5A57D9647EEB}" type="slidenum">
              <a:rPr lang="nl-BE" smtClean="0"/>
              <a:pPr/>
              <a:t>98</a:t>
            </a:fld>
            <a:endParaRPr lang="nl-BE" dirty="0"/>
          </a:p>
        </p:txBody>
      </p:sp>
      <p:pic>
        <p:nvPicPr>
          <p:cNvPr id="5122" name="Picture 2">
            <a:extLst>
              <a:ext uri="{FF2B5EF4-FFF2-40B4-BE49-F238E27FC236}">
                <a16:creationId xmlns:a16="http://schemas.microsoft.com/office/drawing/2014/main" id="{BF6A9BA4-C260-301F-F4CF-19201526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4" y="3586162"/>
            <a:ext cx="7167505"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5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C5165-7321-C9C1-FF4C-44AD5AA13C5D}"/>
              </a:ext>
            </a:extLst>
          </p:cNvPr>
          <p:cNvSpPr>
            <a:spLocks noGrp="1"/>
          </p:cNvSpPr>
          <p:nvPr>
            <p:ph type="title"/>
          </p:nvPr>
        </p:nvSpPr>
        <p:spPr/>
        <p:txBody>
          <a:bodyPr/>
          <a:lstStyle/>
          <a:p>
            <a:r>
              <a:rPr lang="en-US" dirty="0" err="1"/>
              <a:t>Spoel</a:t>
            </a:r>
            <a:r>
              <a:rPr lang="en-US" dirty="0"/>
              <a:t> op AC</a:t>
            </a:r>
          </a:p>
        </p:txBody>
      </p:sp>
      <p:sp>
        <p:nvSpPr>
          <p:cNvPr id="4" name="Date Placeholder 3">
            <a:extLst>
              <a:ext uri="{FF2B5EF4-FFF2-40B4-BE49-F238E27FC236}">
                <a16:creationId xmlns:a16="http://schemas.microsoft.com/office/drawing/2014/main" id="{951C2D7A-0338-8275-EBB7-C3DE22D6F80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A9AF34D-A2E0-39B4-7BD6-7F154EF2889C}"/>
              </a:ext>
            </a:extLst>
          </p:cNvPr>
          <p:cNvSpPr>
            <a:spLocks noGrp="1"/>
          </p:cNvSpPr>
          <p:nvPr>
            <p:ph type="sldNum" sz="quarter" idx="4"/>
          </p:nvPr>
        </p:nvSpPr>
        <p:spPr/>
        <p:txBody>
          <a:bodyPr/>
          <a:lstStyle/>
          <a:p>
            <a:fld id="{B7527A74-2D87-4307-9531-5A57D9647EEB}" type="slidenum">
              <a:rPr lang="nl-BE" smtClean="0"/>
              <a:pPr/>
              <a:t>99</a:t>
            </a:fld>
            <a:endParaRPr lang="nl-BE" dirty="0"/>
          </a:p>
        </p:txBody>
      </p:sp>
      <p:pic>
        <p:nvPicPr>
          <p:cNvPr id="6146" name="Picture 2" descr="Spoel meting :: Elektronica Meettechniek">
            <a:extLst>
              <a:ext uri="{FF2B5EF4-FFF2-40B4-BE49-F238E27FC236}">
                <a16:creationId xmlns:a16="http://schemas.microsoft.com/office/drawing/2014/main" id="{33474FD9-D526-CE2B-ACA4-D22125C6B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036" y="4181872"/>
            <a:ext cx="6654078" cy="3133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C9B36CF-636C-F005-A5E6-2AEE2BA20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1059" y="2831837"/>
            <a:ext cx="7053262" cy="5100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220432"/>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Basislettertype">
      <a:majorFont>
        <a:latin typeface="Calibri Light"/>
        <a:ea typeface=""/>
        <a:cs typeface=""/>
      </a:majorFont>
      <a:minorFont>
        <a:latin typeface="Calibri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Energiepijler.potx" id="{86A3AF2B-38CF-4294-A286-888D6E3B9013}" vid="{2C4957D8-FBA5-43F7-8819-F7EBD72A7CB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DFCE46-5DD9-42A8-A347-173DE8BB4C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89D7BF5-FA67-45FF-A287-CE11E2521B25}">
  <ds:schemaRefs>
    <ds:schemaRef ds:uri="http://schemas.microsoft.com/office/2006/documentManagement/types"/>
    <ds:schemaRef ds:uri="http://www.w3.org/XML/1998/namespace"/>
    <ds:schemaRef ds:uri="http://purl.org/dc/elements/1.1/"/>
    <ds:schemaRef ds:uri="http://schemas.microsoft.com/office/2006/metadata/properties"/>
    <ds:schemaRef ds:uri="http://purl.org/dc/terms/"/>
    <ds:schemaRef ds:uri="http://purl.org/dc/dcmitype/"/>
    <ds:schemaRef ds:uri="128482ec-0431-40d5-ab26-89ea2a4f3ccd"/>
    <ds:schemaRef ds:uri="http://schemas.microsoft.com/office/infopath/2007/PartnerControls"/>
    <ds:schemaRef ds:uri="http://schemas.openxmlformats.org/package/2006/metadata/core-properties"/>
    <ds:schemaRef ds:uri="ce6df1c5-48ad-441c-b72a-0cef53d584f5"/>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 Inleiding</Template>
  <TotalTime>5781</TotalTime>
  <Words>4229</Words>
  <Application>Microsoft Office PowerPoint</Application>
  <PresentationFormat>Custom</PresentationFormat>
  <Paragraphs>887</Paragraphs>
  <Slides>99</Slides>
  <Notes>42</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4</vt:i4>
      </vt:variant>
      <vt:variant>
        <vt:lpstr>Slide Titles</vt:lpstr>
      </vt:variant>
      <vt:variant>
        <vt:i4>99</vt:i4>
      </vt:variant>
    </vt:vector>
  </HeadingPairs>
  <TitlesOfParts>
    <vt:vector size="111" baseType="lpstr">
      <vt:lpstr>Arial</vt:lpstr>
      <vt:lpstr>Arial Rounded MT Bold</vt:lpstr>
      <vt:lpstr>Calibri</vt:lpstr>
      <vt:lpstr>Calibri Light</vt:lpstr>
      <vt:lpstr>Cambria Math</vt:lpstr>
      <vt:lpstr>Times New Roman</vt:lpstr>
      <vt:lpstr>Wingdings</vt:lpstr>
      <vt:lpstr>Howest NL</vt:lpstr>
      <vt:lpstr>Afbeelding</vt:lpstr>
      <vt:lpstr>Picture</vt:lpstr>
      <vt:lpstr>Vergelijking</vt:lpstr>
      <vt:lpstr>Equation</vt:lpstr>
      <vt:lpstr>Pijler Energie  Vak: Elektriciteitsproductie – en distributie</vt:lpstr>
      <vt:lpstr>Inhoudsopgave</vt:lpstr>
      <vt:lpstr>Wat is energie?</vt:lpstr>
      <vt:lpstr>Wat is energie?</vt:lpstr>
      <vt:lpstr>Elektrische stroom</vt:lpstr>
      <vt:lpstr>Opbouw stoffen</vt:lpstr>
      <vt:lpstr>Atomen</vt:lpstr>
      <vt:lpstr>Atomen</vt:lpstr>
      <vt:lpstr>Edelgassen</vt:lpstr>
      <vt:lpstr>Bindingen</vt:lpstr>
      <vt:lpstr>Elektrisch geleidend materiaal</vt:lpstr>
      <vt:lpstr>Geleiding</vt:lpstr>
      <vt:lpstr>Geleiders vs isolator vs halfgeleider</vt:lpstr>
      <vt:lpstr>Spanning, stroom en stroomkring</vt:lpstr>
      <vt:lpstr>Spanning</vt:lpstr>
      <vt:lpstr>Meten van spanning</vt:lpstr>
      <vt:lpstr>Elektrische lading en stroom</vt:lpstr>
      <vt:lpstr>Meten van stroom</vt:lpstr>
      <vt:lpstr>Meterrichtwaarden voor de opgenomen stroom</vt:lpstr>
      <vt:lpstr>Stroomkring</vt:lpstr>
      <vt:lpstr>Stroomkring</vt:lpstr>
      <vt:lpstr>Weerstand, wet van ohm en schakelingen</vt:lpstr>
      <vt:lpstr>Weerstand</vt:lpstr>
      <vt:lpstr>Weerstand</vt:lpstr>
      <vt:lpstr>Wet van Ohm</vt:lpstr>
      <vt:lpstr>Wet van Ohm – voorbeeld</vt:lpstr>
      <vt:lpstr>Serieschakeling van weerstanden</vt:lpstr>
      <vt:lpstr>Serieschakeling van weerstanden</vt:lpstr>
      <vt:lpstr>Serieschakeling van weerstanden - voorbeeld</vt:lpstr>
      <vt:lpstr>Serieschakeling van weerstanden - weerstandsdeler</vt:lpstr>
      <vt:lpstr>Parallelschakeling van weerstanden</vt:lpstr>
      <vt:lpstr>Parallelschakeling van weerstanden</vt:lpstr>
      <vt:lpstr>Parallelschakeling van weerstanden – voorbeeld</vt:lpstr>
      <vt:lpstr>Gemengde schakeling van weerstanden</vt:lpstr>
      <vt:lpstr>Gemengde schakeling van weerstanden</vt:lpstr>
      <vt:lpstr>Wet van Ohm</vt:lpstr>
      <vt:lpstr>Oefeningen </vt:lpstr>
      <vt:lpstr>Oefeningen</vt:lpstr>
      <vt:lpstr>Oefeningen</vt:lpstr>
      <vt:lpstr>Energie, verbruik en vermogen</vt:lpstr>
      <vt:lpstr>Wat is elektrische energie?</vt:lpstr>
      <vt:lpstr>Wat is elektrische energie?</vt:lpstr>
      <vt:lpstr>Elektrisch verbruik</vt:lpstr>
      <vt:lpstr>Elektrisch vermogen</vt:lpstr>
      <vt:lpstr>Energie vs vermogen</vt:lpstr>
      <vt:lpstr>Oefeningen</vt:lpstr>
      <vt:lpstr>Oefeningen</vt:lpstr>
      <vt:lpstr>Soorten spanning en stroom</vt:lpstr>
      <vt:lpstr>Soorten spanning en stroom</vt:lpstr>
      <vt:lpstr>Alternating current (AC)</vt:lpstr>
      <vt:lpstr>Alternating current (AC)</vt:lpstr>
      <vt:lpstr>Alternating current (AC)</vt:lpstr>
      <vt:lpstr>Alternating current (AC)</vt:lpstr>
      <vt:lpstr>Alternating current (AC) - vectordiagram</vt:lpstr>
      <vt:lpstr>Alternating current (AC) - fasehoeken</vt:lpstr>
      <vt:lpstr>Alternating current (AC) – actief vermogen </vt:lpstr>
      <vt:lpstr>Alternating current (AC) – reactief vermogen </vt:lpstr>
      <vt:lpstr>Alternating current (AC) – schijnbaar vermogen </vt:lpstr>
      <vt:lpstr>Vermogen</vt:lpstr>
      <vt:lpstr>Belang van cos(ϕ) bij netverbruikers (230V AC)</vt:lpstr>
      <vt:lpstr>Richtwaarden vermogen</vt:lpstr>
      <vt:lpstr>Lineaire belasting</vt:lpstr>
      <vt:lpstr>Niet-lineaire belastingen</vt:lpstr>
      <vt:lpstr>Power factor</vt:lpstr>
      <vt:lpstr>Harmonischen</vt:lpstr>
      <vt:lpstr>Oefening</vt:lpstr>
      <vt:lpstr>3-fase systemen</vt:lpstr>
      <vt:lpstr>1-fase samenvatting</vt:lpstr>
      <vt:lpstr>Van waar komt deze energie uit ons net?</vt:lpstr>
      <vt:lpstr>Hoe komt bij ons thuis?</vt:lpstr>
      <vt:lpstr>Middenspanning naar laagspanning</vt:lpstr>
      <vt:lpstr>Wat is een driefasig system?</vt:lpstr>
      <vt:lpstr>Evenwichtig en symmetrisch</vt:lpstr>
      <vt:lpstr>Niet-symmetrisch en niet-evenwichtig</vt:lpstr>
      <vt:lpstr>Ster vs driehoek</vt:lpstr>
      <vt:lpstr>Ster vs driehoek</vt:lpstr>
      <vt:lpstr>Condensatoren en batterijen</vt:lpstr>
      <vt:lpstr>Wat zijn condensatoren?</vt:lpstr>
      <vt:lpstr>Soorten condensatoren</vt:lpstr>
      <vt:lpstr>Condensator op DC</vt:lpstr>
      <vt:lpstr>Condensator op AC</vt:lpstr>
      <vt:lpstr>Gebruik condensatoren</vt:lpstr>
      <vt:lpstr>Batterijen</vt:lpstr>
      <vt:lpstr>Voorbeeld</vt:lpstr>
      <vt:lpstr>Schakelen van batterijen</vt:lpstr>
      <vt:lpstr>Tesla Powerwall</vt:lpstr>
      <vt:lpstr>Spoelen en magnetisme</vt:lpstr>
      <vt:lpstr>Wat is magnetisme?</vt:lpstr>
      <vt:lpstr>Het magnetische veld en veldlijnen</vt:lpstr>
      <vt:lpstr>Magnetische permeabiliteit</vt:lpstr>
      <vt:lpstr>Magnetische inductie</vt:lpstr>
      <vt:lpstr>Elektromagnetisme</vt:lpstr>
      <vt:lpstr>Het EM veld rond een spoel</vt:lpstr>
      <vt:lpstr>Elektromagneet</vt:lpstr>
      <vt:lpstr>Elektromagnetische schakelaar</vt:lpstr>
      <vt:lpstr>Stroomklem</vt:lpstr>
      <vt:lpstr>Spoel op DC</vt:lpstr>
      <vt:lpstr>Wat doet dit?</vt:lpstr>
      <vt:lpstr>Spoel op AC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Pijler Energie  Vak: Elektriciteitsproductie – en distributie</dc:title>
  <dc:creator>Van Ryckeghem Jurgen</dc:creator>
  <cp:lastModifiedBy>Giquardo Vandaele</cp:lastModifiedBy>
  <cp:revision>10</cp:revision>
  <dcterms:created xsi:type="dcterms:W3CDTF">2023-11-24T07:56:46Z</dcterms:created>
  <dcterms:modified xsi:type="dcterms:W3CDTF">2025-10-02T13:08:54Z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